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Amatic SC" panose="020B0604020202020204" pitchFamily="2" charset="-79"/>
      <p:regular r:id="rId13"/>
      <p:bold r:id="rId14"/>
    </p:embeddedFont>
    <p:embeddedFont>
      <p:font typeface="Source Code Pro" panose="020B0604020202020204" pitchFamily="49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ace9de37c_0_18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ace9de37c_0_18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fdd348611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fdd348611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a7de491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a7de491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a7de491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a7de491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a7de4914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a7de4914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a7de4914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a7de4914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a7de4914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a7de4914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a7de4914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a7de4914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a7de4914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a7de4914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400">
        <p14:flip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>
                <a:solidFill>
                  <a:srgbClr val="93C47D"/>
                </a:solidFill>
              </a:rPr>
              <a:t>Дигитално насиље</a:t>
            </a:r>
            <a:endParaRPr sz="6000">
              <a:solidFill>
                <a:srgbClr val="93C47D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725333"/>
            <a:ext cx="8520600" cy="871267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rmAutofit fontScale="850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>
                <a:solidFill>
                  <a:srgbClr val="93C47D"/>
                </a:solidFill>
              </a:rPr>
              <a:t>Цмиљана Голубовац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 dirty="0">
                <a:solidFill>
                  <a:srgbClr val="93C47D"/>
                </a:solidFill>
              </a:rPr>
              <a:t>ТШ „9. мај“ Бачка Паланка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>
                <a:solidFill>
                  <a:srgbClr val="93C47D"/>
                </a:solidFill>
              </a:rPr>
              <a:t>ментор: Сања Ратковић</a:t>
            </a:r>
            <a:endParaRPr b="1" dirty="0">
              <a:solidFill>
                <a:srgbClr val="93C47D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850" y="3082550"/>
            <a:ext cx="2794275" cy="148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rgbClr val="6AA84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sz="5400">
                <a:solidFill>
                  <a:srgbClr val="6AA84F"/>
                </a:solidFill>
              </a:rPr>
              <a:t>ХВАЛА НА ПАЖЊИ!</a:t>
            </a:r>
            <a:endParaRPr sz="5400">
              <a:solidFill>
                <a:srgbClr val="6AA84F"/>
              </a:solidFill>
            </a:endParaRPr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292850"/>
            <a:ext cx="2847975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2900" y="136350"/>
            <a:ext cx="2082450" cy="215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Шта је дигитално насиље?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6AA84F"/>
                </a:solidFill>
              </a:rPr>
              <a:t>-Насиље на интернету је сваки облик насиља које настаје употребом дигиталних технологија.</a:t>
            </a:r>
            <a:endParaRPr>
              <a:solidFill>
                <a:srgbClr val="6AA84F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>
                <a:solidFill>
                  <a:srgbClr val="6AA84F"/>
                </a:solidFill>
              </a:rPr>
              <a:t>-Примери дигиталног насиља су: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120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ширење неистина или објављивање срамотних фотографија некога на друштвеним мрежама,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слање претњи преко платформе за размену поруке,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лажно представљање и слање неприкладних порука другоме у туђе име.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Заблуде и дилеме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1900" b="1">
                <a:solidFill>
                  <a:srgbClr val="000000"/>
                </a:solidFill>
              </a:rPr>
              <a:t>1. Дигитално насиље се дешава у виртуелном свету и због тога је мање опасно од класичног насиља које се дешава у реалном свету</a:t>
            </a:r>
            <a:endParaRPr sz="1900"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ДА</a:t>
            </a:r>
            <a:r>
              <a:rPr lang="sr">
                <a:solidFill>
                  <a:srgbClr val="6AA84F"/>
                </a:solidFill>
              </a:rPr>
              <a:t>- У виртуелном свету није могуће физички повредити или угрозити другу особу.</a:t>
            </a:r>
            <a:endParaRPr>
              <a:solidFill>
                <a:srgbClr val="6AA84F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НЕ</a:t>
            </a:r>
            <a:r>
              <a:rPr lang="sr">
                <a:solidFill>
                  <a:srgbClr val="6AA84F"/>
                </a:solidFill>
              </a:rPr>
              <a:t>- Док класично насиље престаје када се удаљимо од особе која се насилно понаша, дигитално насиље може да се одвија и када искључимо рачунар, телефон. Последице трпљења дигиталног насиља су различите, а у неким случајевима могу да буду веома озбиљне. Психичко здравље, самопоштовање и самопоуздање појединца може бити и трајно угрожено.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Заблуде и дилеме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000000"/>
                </a:solidFill>
              </a:rPr>
              <a:t>2. Млади који су насилни на интернету, обично нису насилни у директној комуникацији</a:t>
            </a:r>
            <a:endParaRPr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ДА</a:t>
            </a:r>
            <a:r>
              <a:rPr lang="sr">
                <a:solidFill>
                  <a:srgbClr val="6AA84F"/>
                </a:solidFill>
              </a:rPr>
              <a:t>- Дигитално насиље, управо због могућности да се остане анониман, погодује младима који би желели да повреде друге, али се уздржавају од класичног насиља.</a:t>
            </a:r>
            <a:endParaRPr>
              <a:solidFill>
                <a:srgbClr val="6AA84F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НЕ</a:t>
            </a:r>
            <a:r>
              <a:rPr lang="sr">
                <a:solidFill>
                  <a:srgbClr val="6AA84F"/>
                </a:solidFill>
              </a:rPr>
              <a:t>- Резултати истраживања показују да су млади склони дигиталном насиљу, такође склони и класичним облицима насиља и да је у основи обе врсте насиља исти мотив- намера да се друга особа повреди или понизи.</a:t>
            </a:r>
            <a:endParaRPr>
              <a:solidFill>
                <a:srgbClr val="6AA84F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8400" y="4127100"/>
            <a:ext cx="2008250" cy="10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Заблуде и дилеме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000000"/>
                </a:solidFill>
              </a:rPr>
              <a:t>3. Када је реч о интернету и дигиталним технологијама, деца и млади немају шта да науче од одраслих</a:t>
            </a:r>
            <a:endParaRPr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ДА</a:t>
            </a:r>
            <a:r>
              <a:rPr lang="sr">
                <a:solidFill>
                  <a:srgbClr val="6AA84F"/>
                </a:solidFill>
              </a:rPr>
              <a:t>- 63% ученика у Србији, узраста од 12 до 18 година, сматра да су њихови родитељи мање од њих вешти у коришћењу рачунара и интернета.</a:t>
            </a:r>
            <a:endParaRPr>
              <a:solidFill>
                <a:srgbClr val="6AA84F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НЕ</a:t>
            </a:r>
            <a:r>
              <a:rPr lang="sr">
                <a:solidFill>
                  <a:srgbClr val="6AA84F"/>
                </a:solidFill>
              </a:rPr>
              <a:t>- Родитељи, чак и они који нису дигитално вешти, имају чему да науче своју децу и када је реч о дигиталној комуникацији. Сва правила која важе у комуникацији “лицем у лице”, важе и за дигиталну комуникацију.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Заблуде и дилеме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000000"/>
                </a:solidFill>
              </a:rPr>
              <a:t>4. Дигитално насиље се углавном дешава ван школе па зато није задатак школе да се бави решавањем проблема у вези са дигиталним насиљем</a:t>
            </a:r>
            <a:endParaRPr b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ДА</a:t>
            </a:r>
            <a:r>
              <a:rPr lang="sr">
                <a:solidFill>
                  <a:srgbClr val="6AA84F"/>
                </a:solidFill>
              </a:rPr>
              <a:t>- Дигитално насиље се може одвијати на било ком месту и није повезано искључиво са школским окружењем.</a:t>
            </a:r>
            <a:endParaRPr>
              <a:solidFill>
                <a:srgbClr val="6AA84F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b="1">
                <a:solidFill>
                  <a:srgbClr val="6AA84F"/>
                </a:solidFill>
              </a:rPr>
              <a:t>НЕ</a:t>
            </a:r>
            <a:r>
              <a:rPr lang="sr">
                <a:solidFill>
                  <a:srgbClr val="6AA84F"/>
                </a:solidFill>
              </a:rPr>
              <a:t>- И када се то насиље дешава ван школског окружења, односи који се наруше током дигиталне комуникације, одражавају се и на односе у школи, неспоразуми се продубљују, умножавају и често укључују и децу која нису била укључена у дигитално насиље.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Које су последице дигиталног насиља?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6AA84F"/>
                </a:solidFill>
              </a:rPr>
              <a:t>Последице могу да трају дуго и да на различите начине утичу на особу:</a:t>
            </a:r>
            <a:endParaRPr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Ментално- осећај узнемирености, непријатности, неадекватности, љутње.</a:t>
            </a:r>
            <a:endParaRPr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Емоционално- осећај срама или губитак интересовања за ствари у којима је особа пре уживала.</a:t>
            </a:r>
            <a:endParaRPr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Физички- умор (губитак сна)или симптоми попут болова у стомаку или главобоље.</a:t>
            </a:r>
            <a:endParaRPr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rabicPeriod"/>
            </a:pPr>
            <a:r>
              <a:rPr lang="sr">
                <a:solidFill>
                  <a:srgbClr val="6AA84F"/>
                </a:solidFill>
              </a:rPr>
              <a:t>У екстремним случајевима, дигитално насиље може чак довести до тога да особа изврши самоубиство.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Са ким треба да разговарам ако сам жртва насиља?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Ако мислиш да си жртва насиља, први корак је да потражиш помоћ од особе којој верујеш (родитеља, старатеља, блиског члана породице или неке друге одрасле особе).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У школи се можеш обратити психологу, педагогу, одељењском старешини или омиљеном наставнику.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Ако се насиље дешава на друштвеној мрежи, блокирај насилника и пријави насиље тој друштвеној мрежи. Компаније морају да штите своје кориснике.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Шта да радим ако присуствујем дигиталном насиљу?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Немој остати “скрштених руку”, покажи солидарност и одговорност.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Немој се укључивати у насиље и распиривати лоша осећања.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Подржи особу која трпи насиље: помози јој да предузме адекватне начине мере заштите, подржи је да насиље пријави или се обрати за помоћ, саслушај је.</a:t>
            </a:r>
            <a:endParaRPr>
              <a:solidFill>
                <a:srgbClr val="6AA84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-"/>
            </a:pPr>
            <a:r>
              <a:rPr lang="sr">
                <a:solidFill>
                  <a:srgbClr val="6AA84F"/>
                </a:solidFill>
              </a:rPr>
              <a:t>Обрати се за помоћ одраслима.</a:t>
            </a:r>
            <a:endParaRPr>
              <a:solidFill>
                <a:srgbClr val="6AA84F"/>
              </a:solidFill>
            </a:endParaRPr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2375" y="3152448"/>
            <a:ext cx="1732450" cy="173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(16:9)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Amatic SC</vt:lpstr>
      <vt:lpstr>Source Code Pro</vt:lpstr>
      <vt:lpstr>Beach Day</vt:lpstr>
      <vt:lpstr>Дигитално насиље</vt:lpstr>
      <vt:lpstr>Шта је дигитално насиље?</vt:lpstr>
      <vt:lpstr>Заблуде и дилеме</vt:lpstr>
      <vt:lpstr>Заблуде и дилеме</vt:lpstr>
      <vt:lpstr>Заблуде и дилеме</vt:lpstr>
      <vt:lpstr>Заблуде и дилеме</vt:lpstr>
      <vt:lpstr>Које су последице дигиталног насиља?</vt:lpstr>
      <vt:lpstr>Са ким треба да разговарам ако сам жртва насиља?</vt:lpstr>
      <vt:lpstr>Шта да радим ако присуствујем дигиталном насиљу?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Дигитално насиље</dc:title>
  <cp:lastModifiedBy>Светлана Ерцег</cp:lastModifiedBy>
  <cp:revision>1</cp:revision>
  <dcterms:modified xsi:type="dcterms:W3CDTF">2021-11-27T10:31:46Z</dcterms:modified>
</cp:coreProperties>
</file>