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Fredoka One"/>
      <p:regular r:id="rId27"/>
    </p:embeddedFont>
    <p:embeddedFont>
      <p:font typeface="Palanquin Dark"/>
      <p:regular r:id="rId28"/>
      <p:bold r:id="rId29"/>
    </p:embeddedFont>
    <p:embeddedFont>
      <p:font typeface="Source Sans Pro"/>
      <p:regular r:id="rId30"/>
      <p:bold r:id="rId31"/>
      <p:italic r:id="rId32"/>
      <p:boldItalic r:id="rId33"/>
    </p:embeddedFont>
    <p:embeddedFont>
      <p:font typeface="Space Grotesk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PalanquinDark-regular.fntdata"/><Relationship Id="rId27" Type="http://schemas.openxmlformats.org/officeDocument/2006/relationships/font" Target="fonts/Fredoka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alanquinDar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7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6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9.xml"/><Relationship Id="rId35" Type="http://schemas.openxmlformats.org/officeDocument/2006/relationships/font" Target="fonts/SpaceGrotesk-bold.fntdata"/><Relationship Id="rId12" Type="http://schemas.openxmlformats.org/officeDocument/2006/relationships/slide" Target="slides/slide8.xml"/><Relationship Id="rId34" Type="http://schemas.openxmlformats.org/officeDocument/2006/relationships/font" Target="fonts/SpaceGrotesk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4" name="Google Shape;14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6" name="Google Shape;15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Google Shape;16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4" name="Google Shape;16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2" name="Google Shape;17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7" name="Google Shape;17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1" name="Google Shape;18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5" name="Google Shape;18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8" name="Google Shape;10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4" name="Google Shape;1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5" name="Google Shape;12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3" name="Google Shape;12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03620" y="1587212"/>
            <a:ext cx="42837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03620" y="4067760"/>
            <a:ext cx="42837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52400" y="157302"/>
            <a:ext cx="7589840" cy="4524094"/>
            <a:chOff x="152400" y="157302"/>
            <a:chExt cx="7589840" cy="4524094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52400" y="157302"/>
              <a:ext cx="1540067" cy="983967"/>
              <a:chOff x="-363350" y="-51187"/>
              <a:chExt cx="1540067" cy="983967"/>
            </a:xfrm>
          </p:grpSpPr>
          <p:sp>
            <p:nvSpPr>
              <p:cNvPr id="13" name="Google Shape;13;p2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" name="Google Shape;18;p2"/>
              <p:cNvGrpSpPr/>
              <p:nvPr/>
            </p:nvGrpSpPr>
            <p:grpSpPr>
              <a:xfrm>
                <a:off x="-363350" y="-51187"/>
                <a:ext cx="1540067" cy="983967"/>
                <a:chOff x="-363350" y="-51187"/>
                <a:chExt cx="1540067" cy="983967"/>
              </a:xfrm>
            </p:grpSpPr>
            <p:sp>
              <p:nvSpPr>
                <p:cNvPr id="19" name="Google Shape;19;p2"/>
                <p:cNvSpPr/>
                <p:nvPr/>
              </p:nvSpPr>
              <p:spPr>
                <a:xfrm rot="5400000">
                  <a:off x="-362688" y="884495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-315731" y="837541"/>
                  <a:ext cx="0" cy="95238"/>
                </a:xfrm>
                <a:custGeom>
                  <a:rect b="b" l="l" r="r" t="t"/>
                  <a:pathLst>
                    <a:path extrusionOk="0" fill="none" h="2220" w="120000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1" name="Google Shape;51;p2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5538440" y="3930550"/>
              <a:ext cx="2203800" cy="750847"/>
              <a:chOff x="5538440" y="3930550"/>
              <a:chExt cx="2203800" cy="750847"/>
            </a:xfrm>
          </p:grpSpPr>
          <p:cxnSp>
            <p:nvCxnSpPr>
              <p:cNvPr id="53" name="Google Shape;53;p2"/>
              <p:cNvCxnSpPr/>
              <p:nvPr/>
            </p:nvCxnSpPr>
            <p:spPr>
              <a:xfrm>
                <a:off x="5538440" y="4118262"/>
                <a:ext cx="2203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538440" y="4305974"/>
                <a:ext cx="2203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5538440" y="4493685"/>
                <a:ext cx="2203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5538440" y="4681397"/>
                <a:ext cx="2203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5538440" y="3930550"/>
                <a:ext cx="2203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8" name="Google Shape;58;p2"/>
            <p:cNvGrpSpPr/>
            <p:nvPr/>
          </p:nvGrpSpPr>
          <p:grpSpPr>
            <a:xfrm>
              <a:off x="2103065" y="233517"/>
              <a:ext cx="2239332" cy="610447"/>
              <a:chOff x="489414" y="450012"/>
              <a:chExt cx="2153203" cy="586912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489414" y="450012"/>
                <a:ext cx="2153203" cy="586912"/>
              </a:xfrm>
              <a:custGeom>
                <a:rect b="b" l="l" r="r" t="t"/>
                <a:pathLst>
                  <a:path extrusionOk="0" fill="none" h="13770" w="50518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" name="Google Shape;60;p2"/>
              <p:cNvGrpSpPr/>
              <p:nvPr/>
            </p:nvGrpSpPr>
            <p:grpSpPr>
              <a:xfrm>
                <a:off x="584420" y="519414"/>
                <a:ext cx="1963411" cy="246971"/>
                <a:chOff x="571861" y="517439"/>
                <a:chExt cx="1963411" cy="246971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571861" y="517439"/>
                  <a:ext cx="246316" cy="246971"/>
                </a:xfrm>
                <a:custGeom>
                  <a:rect b="b" l="l" r="r" t="t"/>
                  <a:pathLst>
                    <a:path extrusionOk="0" fill="none" h="11673" w="11642">
                      <a:moveTo>
                        <a:pt x="3283" y="11672"/>
                      </a:move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949850" y="517474"/>
                  <a:ext cx="246900" cy="246900"/>
                </a:xfrm>
                <a:prstGeom prst="noSmoking">
                  <a:avLst>
                    <a:gd fmla="val 18750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1328423" y="517750"/>
                  <a:ext cx="246348" cy="246348"/>
                </a:xfrm>
                <a:prstGeom prst="irregularSeal2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1706444" y="517474"/>
                  <a:ext cx="246900" cy="246900"/>
                </a:xfrm>
                <a:prstGeom prst="smileyFace">
                  <a:avLst>
                    <a:gd fmla="val -4653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085017" y="517486"/>
                  <a:ext cx="185132" cy="246876"/>
                </a:xfrm>
                <a:custGeom>
                  <a:rect b="b" l="l" r="r" t="t"/>
                  <a:pathLst>
                    <a:path extrusionOk="0" h="40705" w="30238">
                      <a:moveTo>
                        <a:pt x="21063" y="0"/>
                      </a:moveTo>
                      <a:lnTo>
                        <a:pt x="14602" y="13956"/>
                      </a:lnTo>
                      <a:lnTo>
                        <a:pt x="8529" y="5470"/>
                      </a:lnTo>
                      <a:lnTo>
                        <a:pt x="0" y="40704"/>
                      </a:lnTo>
                      <a:lnTo>
                        <a:pt x="11802" y="21321"/>
                      </a:lnTo>
                      <a:lnTo>
                        <a:pt x="17445" y="30280"/>
                      </a:lnTo>
                      <a:lnTo>
                        <a:pt x="30237" y="9045"/>
                      </a:lnTo>
                      <a:lnTo>
                        <a:pt x="21063" y="0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401823" y="517474"/>
                  <a:ext cx="133449" cy="246900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 cap="flat" cmpd="sng" w="19050">
                        <a:solidFill>
                          <a:schemeClr val="lt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  <a:noFill/>
                      <a:latin typeface="Arial"/>
                    </a:rPr>
                    <a:t>!!</a:t>
                  </a: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"/>
          <p:cNvSpPr txBox="1"/>
          <p:nvPr>
            <p:ph idx="1" type="subTitle"/>
          </p:nvPr>
        </p:nvSpPr>
        <p:spPr>
          <a:xfrm>
            <a:off x="4548490" y="2782950"/>
            <a:ext cx="29589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4" name="Google Shape;504;p11"/>
          <p:cNvSpPr txBox="1"/>
          <p:nvPr>
            <p:ph type="title"/>
          </p:nvPr>
        </p:nvSpPr>
        <p:spPr>
          <a:xfrm>
            <a:off x="4548490" y="1830478"/>
            <a:ext cx="29589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505" name="Google Shape;505;p11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152400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-25" y="152400"/>
              <a:ext cx="899148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" name="Google Shape;508;p11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509" name="Google Shape;509;p11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2" name="Google Shape;512;p11"/>
          <p:cNvGrpSpPr/>
          <p:nvPr/>
        </p:nvGrpSpPr>
        <p:grpSpPr>
          <a:xfrm>
            <a:off x="275624" y="539504"/>
            <a:ext cx="8592751" cy="4325465"/>
            <a:chOff x="275624" y="539504"/>
            <a:chExt cx="8592751" cy="4325465"/>
          </a:xfrm>
        </p:grpSpPr>
        <p:grpSp>
          <p:nvGrpSpPr>
            <p:cNvPr id="513" name="Google Shape;513;p11"/>
            <p:cNvGrpSpPr/>
            <p:nvPr/>
          </p:nvGrpSpPr>
          <p:grpSpPr>
            <a:xfrm rot="5400000">
              <a:off x="-150761" y="965889"/>
              <a:ext cx="1540067" cy="687298"/>
              <a:chOff x="-363350" y="-51187"/>
              <a:chExt cx="1540067" cy="687298"/>
            </a:xfrm>
          </p:grpSpPr>
          <p:sp>
            <p:nvSpPr>
              <p:cNvPr id="514" name="Google Shape;514;p11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9" name="Google Shape;519;p11"/>
              <p:cNvGrpSpPr/>
              <p:nvPr/>
            </p:nvGrpSpPr>
            <p:grpSpPr>
              <a:xfrm>
                <a:off x="-363350" y="-51187"/>
                <a:ext cx="1540067" cy="687298"/>
                <a:chOff x="-363350" y="-51187"/>
                <a:chExt cx="1540067" cy="687298"/>
              </a:xfrm>
            </p:grpSpPr>
            <p:sp>
              <p:nvSpPr>
                <p:cNvPr id="520" name="Google Shape;520;p11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1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1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1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1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1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1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1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11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11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11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11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11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11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11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11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0" name="Google Shape;550;p11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11"/>
            <p:cNvGrpSpPr/>
            <p:nvPr/>
          </p:nvGrpSpPr>
          <p:grpSpPr>
            <a:xfrm>
              <a:off x="8186425" y="1495526"/>
              <a:ext cx="681950" cy="3369443"/>
              <a:chOff x="8186425" y="1495600"/>
              <a:chExt cx="681950" cy="3359700"/>
            </a:xfrm>
          </p:grpSpPr>
          <p:cxnSp>
            <p:nvCxnSpPr>
              <p:cNvPr id="552" name="Google Shape;552;p11"/>
              <p:cNvCxnSpPr/>
              <p:nvPr/>
            </p:nvCxnSpPr>
            <p:spPr>
              <a:xfrm rot="5400000">
                <a:off x="6847550" y="3175450"/>
                <a:ext cx="3359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3" name="Google Shape;553;p11"/>
              <p:cNvCxnSpPr/>
              <p:nvPr/>
            </p:nvCxnSpPr>
            <p:spPr>
              <a:xfrm rot="5400000">
                <a:off x="7188525" y="3175450"/>
                <a:ext cx="3359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4" name="Google Shape;554;p11"/>
              <p:cNvCxnSpPr/>
              <p:nvPr/>
            </p:nvCxnSpPr>
            <p:spPr>
              <a:xfrm rot="5400000">
                <a:off x="7018038" y="3175450"/>
                <a:ext cx="3359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5" name="Google Shape;555;p11"/>
              <p:cNvCxnSpPr/>
              <p:nvPr/>
            </p:nvCxnSpPr>
            <p:spPr>
              <a:xfrm rot="5400000">
                <a:off x="6677063" y="3175450"/>
                <a:ext cx="3359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6" name="Google Shape;556;p11"/>
              <p:cNvCxnSpPr/>
              <p:nvPr/>
            </p:nvCxnSpPr>
            <p:spPr>
              <a:xfrm rot="5400000">
                <a:off x="6506575" y="3175450"/>
                <a:ext cx="3359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6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2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559" name="Google Shape;559;p12"/>
            <p:cNvSpPr/>
            <p:nvPr/>
          </p:nvSpPr>
          <p:spPr>
            <a:xfrm>
              <a:off x="0" y="152400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-25" y="152400"/>
              <a:ext cx="899148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1" name="Google Shape;561;p12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562" name="Google Shape;562;p12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2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2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5" name="Google Shape;565;p12"/>
          <p:cNvSpPr txBox="1"/>
          <p:nvPr>
            <p:ph idx="1" type="subTitle"/>
          </p:nvPr>
        </p:nvSpPr>
        <p:spPr>
          <a:xfrm>
            <a:off x="832964" y="379246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566" name="Google Shape;566;p12"/>
          <p:cNvSpPr txBox="1"/>
          <p:nvPr>
            <p:ph idx="2" type="subTitle"/>
          </p:nvPr>
        </p:nvSpPr>
        <p:spPr>
          <a:xfrm>
            <a:off x="832964" y="41044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7" name="Google Shape;567;p12"/>
          <p:cNvSpPr txBox="1"/>
          <p:nvPr>
            <p:ph idx="3" type="subTitle"/>
          </p:nvPr>
        </p:nvSpPr>
        <p:spPr>
          <a:xfrm>
            <a:off x="3143296" y="379246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568" name="Google Shape;568;p12"/>
          <p:cNvSpPr txBox="1"/>
          <p:nvPr>
            <p:ph idx="4" type="subTitle"/>
          </p:nvPr>
        </p:nvSpPr>
        <p:spPr>
          <a:xfrm>
            <a:off x="3143296" y="41044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9" name="Google Shape;569;p12"/>
          <p:cNvSpPr txBox="1"/>
          <p:nvPr>
            <p:ph type="title"/>
          </p:nvPr>
        </p:nvSpPr>
        <p:spPr>
          <a:xfrm>
            <a:off x="617550" y="556400"/>
            <a:ext cx="6099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0" name="Google Shape;570;p12"/>
          <p:cNvSpPr txBox="1"/>
          <p:nvPr>
            <p:ph idx="5" type="subTitle"/>
          </p:nvPr>
        </p:nvSpPr>
        <p:spPr>
          <a:xfrm>
            <a:off x="832964" y="2113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571" name="Google Shape;571;p12"/>
          <p:cNvSpPr txBox="1"/>
          <p:nvPr>
            <p:ph idx="6" type="subTitle"/>
          </p:nvPr>
        </p:nvSpPr>
        <p:spPr>
          <a:xfrm>
            <a:off x="832964" y="2425193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72" name="Google Shape;572;p12"/>
          <p:cNvSpPr txBox="1"/>
          <p:nvPr>
            <p:ph idx="7" type="subTitle"/>
          </p:nvPr>
        </p:nvSpPr>
        <p:spPr>
          <a:xfrm>
            <a:off x="3143296" y="2113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573" name="Google Shape;573;p12"/>
          <p:cNvSpPr txBox="1"/>
          <p:nvPr>
            <p:ph idx="8" type="subTitle"/>
          </p:nvPr>
        </p:nvSpPr>
        <p:spPr>
          <a:xfrm>
            <a:off x="3143296" y="2425193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74" name="Google Shape;574;p12"/>
          <p:cNvGrpSpPr/>
          <p:nvPr/>
        </p:nvGrpSpPr>
        <p:grpSpPr>
          <a:xfrm rot="422">
            <a:off x="6725621" y="539872"/>
            <a:ext cx="1982907" cy="507677"/>
            <a:chOff x="6856163" y="688482"/>
            <a:chExt cx="2435705" cy="525981"/>
          </a:xfrm>
        </p:grpSpPr>
        <p:cxnSp>
          <p:nvCxnSpPr>
            <p:cNvPr id="575" name="Google Shape;575;p12"/>
            <p:cNvCxnSpPr/>
            <p:nvPr/>
          </p:nvCxnSpPr>
          <p:spPr>
            <a:xfrm>
              <a:off x="6856168" y="688482"/>
              <a:ext cx="24357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6" name="Google Shape;576;p12"/>
            <p:cNvCxnSpPr/>
            <p:nvPr/>
          </p:nvCxnSpPr>
          <p:spPr>
            <a:xfrm>
              <a:off x="6856168" y="863800"/>
              <a:ext cx="24357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7" name="Google Shape;577;p12"/>
            <p:cNvCxnSpPr/>
            <p:nvPr/>
          </p:nvCxnSpPr>
          <p:spPr>
            <a:xfrm>
              <a:off x="6856163" y="103913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78" name="Google Shape;578;p12"/>
            <p:cNvCxnSpPr/>
            <p:nvPr/>
          </p:nvCxnSpPr>
          <p:spPr>
            <a:xfrm>
              <a:off x="6856163" y="121446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3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581" name="Google Shape;581;p13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" name="Google Shape;582;p13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583" name="Google Shape;583;p13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4" name="Google Shape;584;p13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585" name="Google Shape;585;p13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586" name="Google Shape;586;p13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7" name="Google Shape;587;p13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8" name="Google Shape;588;p13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89" name="Google Shape;589;p13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590" name="Google Shape;590;p13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3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92" name="Google Shape;592;p13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593" name="Google Shape;593;p13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3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595" name="Google Shape;595;p13"/>
          <p:cNvSpPr txBox="1"/>
          <p:nvPr>
            <p:ph type="title"/>
          </p:nvPr>
        </p:nvSpPr>
        <p:spPr>
          <a:xfrm>
            <a:off x="617550" y="556400"/>
            <a:ext cx="65706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596" name="Google Shape;596;p13"/>
          <p:cNvGrpSpPr/>
          <p:nvPr/>
        </p:nvGrpSpPr>
        <p:grpSpPr>
          <a:xfrm rot="5400000">
            <a:off x="6447470" y="2448706"/>
            <a:ext cx="4336389" cy="507683"/>
            <a:chOff x="6856163" y="688475"/>
            <a:chExt cx="2083200" cy="525988"/>
          </a:xfrm>
        </p:grpSpPr>
        <p:cxnSp>
          <p:nvCxnSpPr>
            <p:cNvPr id="597" name="Google Shape;597;p13"/>
            <p:cNvCxnSpPr/>
            <p:nvPr/>
          </p:nvCxnSpPr>
          <p:spPr>
            <a:xfrm>
              <a:off x="6856163" y="688475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p13"/>
            <p:cNvCxnSpPr/>
            <p:nvPr/>
          </p:nvCxnSpPr>
          <p:spPr>
            <a:xfrm>
              <a:off x="6856163" y="863804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99" name="Google Shape;599;p13"/>
            <p:cNvCxnSpPr/>
            <p:nvPr/>
          </p:nvCxnSpPr>
          <p:spPr>
            <a:xfrm>
              <a:off x="6856163" y="103913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00" name="Google Shape;600;p13"/>
            <p:cNvCxnSpPr/>
            <p:nvPr/>
          </p:nvCxnSpPr>
          <p:spPr>
            <a:xfrm>
              <a:off x="6856163" y="121446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lt2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 only 3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14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603" name="Google Shape;603;p14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" name="Google Shape;604;p14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605" name="Google Shape;605;p14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6" name="Google Shape;606;p14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607" name="Google Shape;607;p14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608" name="Google Shape;608;p14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9" name="Google Shape;609;p14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0" name="Google Shape;610;p14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11" name="Google Shape;611;p14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612" name="Google Shape;612;p14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3" name="Google Shape;613;p14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14" name="Google Shape;614;p14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615" name="Google Shape;615;p14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6" name="Google Shape;616;p14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617" name="Google Shape;617;p14"/>
          <p:cNvSpPr txBox="1"/>
          <p:nvPr>
            <p:ph type="title"/>
          </p:nvPr>
        </p:nvSpPr>
        <p:spPr>
          <a:xfrm>
            <a:off x="617550" y="556400"/>
            <a:ext cx="5883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618" name="Google Shape;618;p14"/>
          <p:cNvGrpSpPr/>
          <p:nvPr/>
        </p:nvGrpSpPr>
        <p:grpSpPr>
          <a:xfrm>
            <a:off x="7121857" y="496167"/>
            <a:ext cx="1805580" cy="588003"/>
            <a:chOff x="7121857" y="496167"/>
            <a:chExt cx="1805580" cy="588003"/>
          </a:xfrm>
        </p:grpSpPr>
        <p:grpSp>
          <p:nvGrpSpPr>
            <p:cNvPr id="619" name="Google Shape;619;p14"/>
            <p:cNvGrpSpPr/>
            <p:nvPr/>
          </p:nvGrpSpPr>
          <p:grpSpPr>
            <a:xfrm>
              <a:off x="7611021" y="496167"/>
              <a:ext cx="1316416" cy="588003"/>
              <a:chOff x="7611021" y="496167"/>
              <a:chExt cx="1316416" cy="588003"/>
            </a:xfrm>
          </p:grpSpPr>
          <p:sp>
            <p:nvSpPr>
              <p:cNvPr id="620" name="Google Shape;620;p14"/>
              <p:cNvSpPr/>
              <p:nvPr/>
            </p:nvSpPr>
            <p:spPr>
              <a:xfrm rot="-5400000">
                <a:off x="761048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7651175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5400000">
                <a:off x="785790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789807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 rot="-5400000">
                <a:off x="8104251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8145523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 rot="-5400000">
                <a:off x="884546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>
                <a:off x="888673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 rot="-5400000">
                <a:off x="761048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 rot="-5400000">
                <a:off x="7651156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-5400000">
                <a:off x="785790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 rot="-5400000">
                <a:off x="789805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 rot="-5400000">
                <a:off x="8104251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-5400000">
                <a:off x="814550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 rot="-5400000">
                <a:off x="884546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 rot="-5400000">
                <a:off x="888671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-5400000">
                <a:off x="761048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 rot="-5400000">
                <a:off x="7651156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 rot="-5400000">
                <a:off x="785790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 rot="-5400000">
                <a:off x="789805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 rot="-5400000">
                <a:off x="8104251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 rot="-5400000">
                <a:off x="814550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 rot="-5400000">
                <a:off x="884546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 rot="-5400000">
                <a:off x="888671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4"/>
            <p:cNvGrpSpPr/>
            <p:nvPr/>
          </p:nvGrpSpPr>
          <p:grpSpPr>
            <a:xfrm>
              <a:off x="7121857" y="496167"/>
              <a:ext cx="327756" cy="588003"/>
              <a:chOff x="8352232" y="496167"/>
              <a:chExt cx="327756" cy="588003"/>
            </a:xfrm>
          </p:grpSpPr>
          <p:sp>
            <p:nvSpPr>
              <p:cNvPr id="657" name="Google Shape;657;p14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5"/>
          <p:cNvSpPr txBox="1"/>
          <p:nvPr>
            <p:ph type="title"/>
          </p:nvPr>
        </p:nvSpPr>
        <p:spPr>
          <a:xfrm>
            <a:off x="1714950" y="1717925"/>
            <a:ext cx="57141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671" name="Google Shape;671;p15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672" name="Google Shape;672;p15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3" name="Google Shape;673;p15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674" name="Google Shape;674;p15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5" name="Google Shape;675;p15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677" name="Google Shape;677;p15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8" name="Google Shape;678;p1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0" name="Google Shape;680;p15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681" name="Google Shape;681;p15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2" name="Google Shape;682;p15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3" name="Google Shape;683;p15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684" name="Google Shape;684;p15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86" name="Google Shape;686;p15"/>
          <p:cNvGrpSpPr/>
          <p:nvPr/>
        </p:nvGrpSpPr>
        <p:grpSpPr>
          <a:xfrm>
            <a:off x="355409" y="635640"/>
            <a:ext cx="8431669" cy="4201245"/>
            <a:chOff x="355409" y="635640"/>
            <a:chExt cx="8431669" cy="4201245"/>
          </a:xfrm>
        </p:grpSpPr>
        <p:grpSp>
          <p:nvGrpSpPr>
            <p:cNvPr id="687" name="Google Shape;687;p15"/>
            <p:cNvGrpSpPr/>
            <p:nvPr/>
          </p:nvGrpSpPr>
          <p:grpSpPr>
            <a:xfrm rot="5400000">
              <a:off x="-70949" y="1062025"/>
              <a:ext cx="1540067" cy="687298"/>
              <a:chOff x="-363350" y="-51187"/>
              <a:chExt cx="1540067" cy="687298"/>
            </a:xfrm>
          </p:grpSpPr>
          <p:sp>
            <p:nvSpPr>
              <p:cNvPr id="688" name="Google Shape;688;p15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5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5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5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93" name="Google Shape;693;p15"/>
              <p:cNvGrpSpPr/>
              <p:nvPr/>
            </p:nvGrpSpPr>
            <p:grpSpPr>
              <a:xfrm>
                <a:off x="-363350" y="-51187"/>
                <a:ext cx="1540067" cy="687298"/>
                <a:chOff x="-363350" y="-51187"/>
                <a:chExt cx="1540067" cy="687298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15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15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15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15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15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15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15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15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15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15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15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15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15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15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15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15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15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15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15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15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15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15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15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15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15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15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5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4" name="Google Shape;724;p15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5" name="Google Shape;725;p15"/>
            <p:cNvGrpSpPr/>
            <p:nvPr/>
          </p:nvGrpSpPr>
          <p:grpSpPr>
            <a:xfrm>
              <a:off x="355409" y="3985202"/>
              <a:ext cx="687326" cy="851683"/>
              <a:chOff x="283597" y="3876221"/>
              <a:chExt cx="775325" cy="960725"/>
            </a:xfrm>
          </p:grpSpPr>
          <p:grpSp>
            <p:nvGrpSpPr>
              <p:cNvPr id="726" name="Google Shape;726;p15"/>
              <p:cNvGrpSpPr/>
              <p:nvPr/>
            </p:nvGrpSpPr>
            <p:grpSpPr>
              <a:xfrm>
                <a:off x="283597" y="3952421"/>
                <a:ext cx="699125" cy="884525"/>
                <a:chOff x="1036750" y="2657625"/>
                <a:chExt cx="699125" cy="884525"/>
              </a:xfrm>
            </p:grpSpPr>
            <p:sp>
              <p:nvSpPr>
                <p:cNvPr id="727" name="Google Shape;727;p15"/>
                <p:cNvSpPr/>
                <p:nvPr/>
              </p:nvSpPr>
              <p:spPr>
                <a:xfrm>
                  <a:off x="1036750" y="2657625"/>
                  <a:ext cx="699125" cy="884525"/>
                </a:xfrm>
                <a:custGeom>
                  <a:rect b="b" l="l" r="r" t="t"/>
                  <a:pathLst>
                    <a:path extrusionOk="0" h="35381" w="27965">
                      <a:moveTo>
                        <a:pt x="1" y="0"/>
                      </a:moveTo>
                      <a:lnTo>
                        <a:pt x="1" y="35381"/>
                      </a:lnTo>
                      <a:lnTo>
                        <a:pt x="27965" y="35381"/>
                      </a:lnTo>
                      <a:lnTo>
                        <a:pt x="27965" y="6718"/>
                      </a:lnTo>
                      <a:lnTo>
                        <a:pt x="2203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15"/>
                <p:cNvSpPr/>
                <p:nvPr/>
              </p:nvSpPr>
              <p:spPr>
                <a:xfrm>
                  <a:off x="1587675" y="2657625"/>
                  <a:ext cx="148200" cy="167950"/>
                </a:xfrm>
                <a:custGeom>
                  <a:rect b="b" l="l" r="r" t="t"/>
                  <a:pathLst>
                    <a:path extrusionOk="0" h="6718" w="5928">
                      <a:moveTo>
                        <a:pt x="1" y="0"/>
                      </a:moveTo>
                      <a:lnTo>
                        <a:pt x="1" y="6718"/>
                      </a:lnTo>
                      <a:lnTo>
                        <a:pt x="5928" y="67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CFDFD"/>
                </a:solidFill>
                <a:ln cap="rnd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15"/>
                <p:cNvSpPr/>
                <p:nvPr/>
              </p:nvSpPr>
              <p:spPr>
                <a:xfrm>
                  <a:off x="1162150" y="287192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15"/>
                <p:cNvSpPr/>
                <p:nvPr/>
              </p:nvSpPr>
              <p:spPr>
                <a:xfrm>
                  <a:off x="1162150" y="29281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15"/>
                <p:cNvSpPr/>
                <p:nvPr/>
              </p:nvSpPr>
              <p:spPr>
                <a:xfrm>
                  <a:off x="1162150" y="29843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15"/>
                <p:cNvSpPr/>
                <p:nvPr/>
              </p:nvSpPr>
              <p:spPr>
                <a:xfrm>
                  <a:off x="1162150" y="304060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15"/>
                <p:cNvSpPr/>
                <p:nvPr/>
              </p:nvSpPr>
              <p:spPr>
                <a:xfrm>
                  <a:off x="1162150" y="30968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15"/>
                <p:cNvSpPr/>
                <p:nvPr/>
              </p:nvSpPr>
              <p:spPr>
                <a:xfrm>
                  <a:off x="1162150" y="31530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15"/>
                <p:cNvSpPr/>
                <p:nvPr/>
              </p:nvSpPr>
              <p:spPr>
                <a:xfrm>
                  <a:off x="1162150" y="32085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15"/>
                <p:cNvSpPr/>
                <p:nvPr/>
              </p:nvSpPr>
              <p:spPr>
                <a:xfrm>
                  <a:off x="1162150" y="32647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15"/>
                <p:cNvSpPr/>
                <p:nvPr/>
              </p:nvSpPr>
              <p:spPr>
                <a:xfrm>
                  <a:off x="1162150" y="332100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15"/>
                <p:cNvSpPr/>
                <p:nvPr/>
              </p:nvSpPr>
              <p:spPr>
                <a:xfrm>
                  <a:off x="1162150" y="33772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15"/>
                <p:cNvSpPr/>
                <p:nvPr/>
              </p:nvSpPr>
              <p:spPr>
                <a:xfrm>
                  <a:off x="1162150" y="34334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0" name="Google Shape;740;p15"/>
              <p:cNvGrpSpPr/>
              <p:nvPr/>
            </p:nvGrpSpPr>
            <p:grpSpPr>
              <a:xfrm>
                <a:off x="359797" y="3876221"/>
                <a:ext cx="699125" cy="884525"/>
                <a:chOff x="1036750" y="2657625"/>
                <a:chExt cx="699125" cy="884525"/>
              </a:xfrm>
            </p:grpSpPr>
            <p:sp>
              <p:nvSpPr>
                <p:cNvPr id="741" name="Google Shape;741;p15"/>
                <p:cNvSpPr/>
                <p:nvPr/>
              </p:nvSpPr>
              <p:spPr>
                <a:xfrm>
                  <a:off x="1036750" y="2657625"/>
                  <a:ext cx="699125" cy="884525"/>
                </a:xfrm>
                <a:custGeom>
                  <a:rect b="b" l="l" r="r" t="t"/>
                  <a:pathLst>
                    <a:path extrusionOk="0" h="35381" w="27965">
                      <a:moveTo>
                        <a:pt x="1" y="0"/>
                      </a:moveTo>
                      <a:lnTo>
                        <a:pt x="1" y="35381"/>
                      </a:lnTo>
                      <a:lnTo>
                        <a:pt x="27965" y="35381"/>
                      </a:lnTo>
                      <a:lnTo>
                        <a:pt x="27965" y="6718"/>
                      </a:lnTo>
                      <a:lnTo>
                        <a:pt x="2203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5"/>
                <p:cNvSpPr/>
                <p:nvPr/>
              </p:nvSpPr>
              <p:spPr>
                <a:xfrm>
                  <a:off x="1587675" y="2657625"/>
                  <a:ext cx="148200" cy="167950"/>
                </a:xfrm>
                <a:custGeom>
                  <a:rect b="b" l="l" r="r" t="t"/>
                  <a:pathLst>
                    <a:path extrusionOk="0" h="6718" w="5928">
                      <a:moveTo>
                        <a:pt x="1" y="0"/>
                      </a:moveTo>
                      <a:lnTo>
                        <a:pt x="1" y="6718"/>
                      </a:lnTo>
                      <a:lnTo>
                        <a:pt x="5928" y="671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CFDFD"/>
                </a:solidFill>
                <a:ln cap="rnd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15"/>
                <p:cNvSpPr/>
                <p:nvPr/>
              </p:nvSpPr>
              <p:spPr>
                <a:xfrm>
                  <a:off x="1162150" y="287192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15"/>
                <p:cNvSpPr/>
                <p:nvPr/>
              </p:nvSpPr>
              <p:spPr>
                <a:xfrm>
                  <a:off x="1162150" y="29281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15"/>
                <p:cNvSpPr/>
                <p:nvPr/>
              </p:nvSpPr>
              <p:spPr>
                <a:xfrm>
                  <a:off x="1162150" y="29843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1162150" y="304060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1162150" y="30968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15"/>
                <p:cNvSpPr/>
                <p:nvPr/>
              </p:nvSpPr>
              <p:spPr>
                <a:xfrm>
                  <a:off x="1162150" y="31530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15"/>
                <p:cNvSpPr/>
                <p:nvPr/>
              </p:nvSpPr>
              <p:spPr>
                <a:xfrm>
                  <a:off x="1162150" y="32085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15"/>
                <p:cNvSpPr/>
                <p:nvPr/>
              </p:nvSpPr>
              <p:spPr>
                <a:xfrm>
                  <a:off x="1162150" y="32647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15"/>
                <p:cNvSpPr/>
                <p:nvPr/>
              </p:nvSpPr>
              <p:spPr>
                <a:xfrm>
                  <a:off x="1162150" y="332100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1"/>
                      </a:moveTo>
                      <a:lnTo>
                        <a:pt x="17934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15"/>
                <p:cNvSpPr/>
                <p:nvPr/>
              </p:nvSpPr>
              <p:spPr>
                <a:xfrm>
                  <a:off x="1162150" y="3377250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15"/>
                <p:cNvSpPr/>
                <p:nvPr/>
              </p:nvSpPr>
              <p:spPr>
                <a:xfrm>
                  <a:off x="1162150" y="3433475"/>
                  <a:ext cx="448350" cy="25"/>
                </a:xfrm>
                <a:custGeom>
                  <a:rect b="b" l="l" r="r" t="t"/>
                  <a:pathLst>
                    <a:path extrusionOk="0" fill="none" h="1" w="17934">
                      <a:moveTo>
                        <a:pt x="0" y="0"/>
                      </a:moveTo>
                      <a:lnTo>
                        <a:pt x="17934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54" name="Google Shape;754;p15"/>
            <p:cNvGrpSpPr/>
            <p:nvPr/>
          </p:nvGrpSpPr>
          <p:grpSpPr>
            <a:xfrm>
              <a:off x="7128943" y="635650"/>
              <a:ext cx="1658135" cy="306250"/>
              <a:chOff x="7170195" y="4417350"/>
              <a:chExt cx="1658135" cy="306250"/>
            </a:xfrm>
          </p:grpSpPr>
          <p:sp>
            <p:nvSpPr>
              <p:cNvPr id="755" name="Google Shape;755;p15"/>
              <p:cNvSpPr/>
              <p:nvPr/>
            </p:nvSpPr>
            <p:spPr>
              <a:xfrm>
                <a:off x="7170195" y="4417350"/>
                <a:ext cx="1658135" cy="306250"/>
              </a:xfrm>
              <a:custGeom>
                <a:rect b="b" l="l" r="r" t="t"/>
                <a:pathLst>
                  <a:path extrusionOk="0" h="12250" w="51431">
                    <a:moveTo>
                      <a:pt x="1" y="0"/>
                    </a:moveTo>
                    <a:lnTo>
                      <a:pt x="1" y="12250"/>
                    </a:lnTo>
                    <a:lnTo>
                      <a:pt x="51430" y="12250"/>
                    </a:lnTo>
                    <a:lnTo>
                      <a:pt x="514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6" name="Google Shape;756;p15"/>
              <p:cNvGrpSpPr/>
              <p:nvPr/>
            </p:nvGrpSpPr>
            <p:grpSpPr>
              <a:xfrm flipH="1">
                <a:off x="7234397" y="450079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757" name="Google Shape;757;p15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758" name="Google Shape;758;p15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9" name="Google Shape;759;p1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0" name="Google Shape;760;p1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1" name="Google Shape;761;p15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762" name="Google Shape;762;p15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3" name="Google Shape;763;p15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4" name="Google Shape;764;p15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765" name="Google Shape;765;p15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15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67" name="Google Shape;767;p15"/>
            <p:cNvGrpSpPr/>
            <p:nvPr/>
          </p:nvGrpSpPr>
          <p:grpSpPr>
            <a:xfrm>
              <a:off x="1218088" y="4499852"/>
              <a:ext cx="7568755" cy="336944"/>
              <a:chOff x="2258298" y="4063193"/>
              <a:chExt cx="3784567" cy="336944"/>
            </a:xfrm>
          </p:grpSpPr>
          <p:cxnSp>
            <p:nvCxnSpPr>
              <p:cNvPr id="768" name="Google Shape;768;p15"/>
              <p:cNvCxnSpPr/>
              <p:nvPr/>
            </p:nvCxnSpPr>
            <p:spPr>
              <a:xfrm>
                <a:off x="2258365" y="4231665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9" name="Google Shape;769;p15"/>
              <p:cNvCxnSpPr/>
              <p:nvPr/>
            </p:nvCxnSpPr>
            <p:spPr>
              <a:xfrm>
                <a:off x="2258365" y="4400137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0" name="Google Shape;770;p15"/>
              <p:cNvCxnSpPr/>
              <p:nvPr/>
            </p:nvCxnSpPr>
            <p:spPr>
              <a:xfrm>
                <a:off x="2258298" y="4063193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71" name="Google Shape;771;p15"/>
            <p:cNvGrpSpPr/>
            <p:nvPr/>
          </p:nvGrpSpPr>
          <p:grpSpPr>
            <a:xfrm>
              <a:off x="8114424" y="1086911"/>
              <a:ext cx="672654" cy="3220538"/>
              <a:chOff x="8114424" y="1088874"/>
              <a:chExt cx="672654" cy="3220538"/>
            </a:xfrm>
          </p:grpSpPr>
          <p:sp>
            <p:nvSpPr>
              <p:cNvPr id="772" name="Google Shape;772;p15"/>
              <p:cNvSpPr/>
              <p:nvPr/>
            </p:nvSpPr>
            <p:spPr>
              <a:xfrm rot="-5400000">
                <a:off x="6840483" y="2362817"/>
                <a:ext cx="3220538" cy="672652"/>
              </a:xfrm>
              <a:custGeom>
                <a:rect b="b" l="l" r="r" t="t"/>
                <a:pathLst>
                  <a:path extrusionOk="0" h="9485" w="82525">
                    <a:moveTo>
                      <a:pt x="0" y="1"/>
                    </a:moveTo>
                    <a:lnTo>
                      <a:pt x="0" y="9484"/>
                    </a:lnTo>
                    <a:lnTo>
                      <a:pt x="82525" y="9484"/>
                    </a:lnTo>
                    <a:lnTo>
                      <a:pt x="825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 rot="-5400000">
                <a:off x="8387497" y="3909820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 rot="-5400000">
                <a:off x="8387497" y="3659693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 rot="-5400000">
                <a:off x="8387497" y="3409567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 rot="-5400000">
                <a:off x="8387497" y="3159440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 rot="-5400000">
                <a:off x="8387497" y="2909314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 rot="-5400000">
                <a:off x="8387478" y="2659169"/>
                <a:ext cx="126545" cy="672652"/>
              </a:xfrm>
              <a:custGeom>
                <a:rect b="b" l="l" r="r" t="t"/>
                <a:pathLst>
                  <a:path extrusionOk="0" h="9485" w="3467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5"/>
              <p:cNvSpPr/>
              <p:nvPr/>
            </p:nvSpPr>
            <p:spPr>
              <a:xfrm rot="-5400000">
                <a:off x="8387497" y="2409025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7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6"/>
          <p:cNvSpPr txBox="1"/>
          <p:nvPr>
            <p:ph idx="1" type="body"/>
          </p:nvPr>
        </p:nvSpPr>
        <p:spPr>
          <a:xfrm>
            <a:off x="1547161" y="2037707"/>
            <a:ext cx="57813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782" name="Google Shape;782;p16"/>
          <p:cNvSpPr txBox="1"/>
          <p:nvPr>
            <p:ph type="title"/>
          </p:nvPr>
        </p:nvSpPr>
        <p:spPr>
          <a:xfrm>
            <a:off x="617550" y="556392"/>
            <a:ext cx="7908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grpSp>
        <p:nvGrpSpPr>
          <p:cNvPr id="783" name="Google Shape;783;p16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784" name="Google Shape;784;p16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5" name="Google Shape;785;p16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786" name="Google Shape;786;p16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7" name="Google Shape;787;p16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788" name="Google Shape;788;p16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789" name="Google Shape;789;p16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0" name="Google Shape;790;p16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1" name="Google Shape;791;p16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92" name="Google Shape;792;p16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793" name="Google Shape;793;p16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4" name="Google Shape;794;p16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95" name="Google Shape;795;p16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796" name="Google Shape;796;p16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7" name="Google Shape;797;p16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798" name="Google Shape;798;p16"/>
          <p:cNvGrpSpPr/>
          <p:nvPr/>
        </p:nvGrpSpPr>
        <p:grpSpPr>
          <a:xfrm>
            <a:off x="722364" y="496167"/>
            <a:ext cx="8205073" cy="4109241"/>
            <a:chOff x="722364" y="496167"/>
            <a:chExt cx="8205073" cy="4109241"/>
          </a:xfrm>
        </p:grpSpPr>
        <p:grpSp>
          <p:nvGrpSpPr>
            <p:cNvPr id="799" name="Google Shape;799;p16"/>
            <p:cNvGrpSpPr/>
            <p:nvPr/>
          </p:nvGrpSpPr>
          <p:grpSpPr>
            <a:xfrm rot="5400000">
              <a:off x="-578695" y="2796666"/>
              <a:ext cx="3109801" cy="507683"/>
              <a:chOff x="6856163" y="688475"/>
              <a:chExt cx="2083200" cy="525988"/>
            </a:xfrm>
          </p:grpSpPr>
          <p:cxnSp>
            <p:nvCxnSpPr>
              <p:cNvPr id="800" name="Google Shape;800;p16"/>
              <p:cNvCxnSpPr/>
              <p:nvPr/>
            </p:nvCxnSpPr>
            <p:spPr>
              <a:xfrm>
                <a:off x="6856163" y="688475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1" name="Google Shape;801;p16"/>
              <p:cNvCxnSpPr/>
              <p:nvPr/>
            </p:nvCxnSpPr>
            <p:spPr>
              <a:xfrm>
                <a:off x="6856163" y="863804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2" name="Google Shape;802;p16"/>
              <p:cNvCxnSpPr/>
              <p:nvPr/>
            </p:nvCxnSpPr>
            <p:spPr>
              <a:xfrm>
                <a:off x="6856163" y="103913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6856163" y="121446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04" name="Google Shape;804;p16"/>
            <p:cNvGrpSpPr/>
            <p:nvPr/>
          </p:nvGrpSpPr>
          <p:grpSpPr>
            <a:xfrm>
              <a:off x="7611021" y="496167"/>
              <a:ext cx="1316416" cy="588003"/>
              <a:chOff x="7611021" y="496167"/>
              <a:chExt cx="1316416" cy="588003"/>
            </a:xfrm>
          </p:grpSpPr>
          <p:sp>
            <p:nvSpPr>
              <p:cNvPr id="805" name="Google Shape;805;p16"/>
              <p:cNvSpPr/>
              <p:nvPr/>
            </p:nvSpPr>
            <p:spPr>
              <a:xfrm rot="-5400000">
                <a:off x="761048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7651175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 rot="-5400000">
                <a:off x="785790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789807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 rot="-5400000">
                <a:off x="8104251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8145523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 rot="-5400000">
                <a:off x="884546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888673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 rot="-5400000">
                <a:off x="761048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 rot="-5400000">
                <a:off x="7651156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 rot="-5400000">
                <a:off x="785790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 rot="-5400000">
                <a:off x="789805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 rot="-5400000">
                <a:off x="8104251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 rot="-5400000">
                <a:off x="814550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 rot="-5400000">
                <a:off x="884546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 rot="-5400000">
                <a:off x="888671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 rot="-5400000">
                <a:off x="761048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 rot="-5400000">
                <a:off x="7651156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 rot="-5400000">
                <a:off x="785790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 rot="-5400000">
                <a:off x="789805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 rot="-5400000">
                <a:off x="8104251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 rot="-5400000">
                <a:off x="814550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 rot="-5400000">
                <a:off x="884546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 rot="-5400000">
                <a:off x="888671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17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843" name="Google Shape;843;p17"/>
            <p:cNvSpPr/>
            <p:nvPr/>
          </p:nvSpPr>
          <p:spPr>
            <a:xfrm>
              <a:off x="0" y="152400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-25" y="152400"/>
              <a:ext cx="899148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5" name="Google Shape;845;p17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846" name="Google Shape;846;p17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9" name="Google Shape;849;p17"/>
          <p:cNvGrpSpPr/>
          <p:nvPr/>
        </p:nvGrpSpPr>
        <p:grpSpPr>
          <a:xfrm>
            <a:off x="240389" y="534353"/>
            <a:ext cx="8663222" cy="4336389"/>
            <a:chOff x="240389" y="534353"/>
            <a:chExt cx="8663222" cy="4336389"/>
          </a:xfrm>
        </p:grpSpPr>
        <p:grpSp>
          <p:nvGrpSpPr>
            <p:cNvPr id="850" name="Google Shape;850;p17"/>
            <p:cNvGrpSpPr/>
            <p:nvPr/>
          </p:nvGrpSpPr>
          <p:grpSpPr>
            <a:xfrm>
              <a:off x="7587196" y="4282738"/>
              <a:ext cx="1316416" cy="588003"/>
              <a:chOff x="7611021" y="496167"/>
              <a:chExt cx="1316416" cy="588003"/>
            </a:xfrm>
          </p:grpSpPr>
          <p:sp>
            <p:nvSpPr>
              <p:cNvPr id="851" name="Google Shape;851;p17"/>
              <p:cNvSpPr/>
              <p:nvPr/>
            </p:nvSpPr>
            <p:spPr>
              <a:xfrm rot="-5400000">
                <a:off x="761048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7651175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7"/>
              <p:cNvSpPr/>
              <p:nvPr/>
            </p:nvSpPr>
            <p:spPr>
              <a:xfrm rot="-5400000">
                <a:off x="785790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7"/>
              <p:cNvSpPr/>
              <p:nvPr/>
            </p:nvSpPr>
            <p:spPr>
              <a:xfrm>
                <a:off x="789807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7"/>
              <p:cNvSpPr/>
              <p:nvPr/>
            </p:nvSpPr>
            <p:spPr>
              <a:xfrm rot="-5400000">
                <a:off x="8104251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7"/>
              <p:cNvSpPr/>
              <p:nvPr/>
            </p:nvSpPr>
            <p:spPr>
              <a:xfrm>
                <a:off x="8145523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7"/>
              <p:cNvSpPr/>
              <p:nvPr/>
            </p:nvSpPr>
            <p:spPr>
              <a:xfrm rot="-5400000">
                <a:off x="8351700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7"/>
              <p:cNvSpPr/>
              <p:nvPr/>
            </p:nvSpPr>
            <p:spPr>
              <a:xfrm>
                <a:off x="8392386" y="496717"/>
                <a:ext cx="0" cy="80307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7"/>
              <p:cNvSpPr/>
              <p:nvPr/>
            </p:nvSpPr>
            <p:spPr>
              <a:xfrm rot="-5400000">
                <a:off x="8599149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7"/>
              <p:cNvSpPr/>
              <p:nvPr/>
            </p:nvSpPr>
            <p:spPr>
              <a:xfrm>
                <a:off x="8639285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7"/>
              <p:cNvSpPr/>
              <p:nvPr/>
            </p:nvSpPr>
            <p:spPr>
              <a:xfrm rot="-5400000">
                <a:off x="8845462" y="537402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7"/>
              <p:cNvSpPr/>
              <p:nvPr/>
            </p:nvSpPr>
            <p:spPr>
              <a:xfrm>
                <a:off x="8886734" y="496167"/>
                <a:ext cx="0" cy="81407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7"/>
              <p:cNvSpPr/>
              <p:nvPr/>
            </p:nvSpPr>
            <p:spPr>
              <a:xfrm rot="-5400000">
                <a:off x="761048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7"/>
              <p:cNvSpPr/>
              <p:nvPr/>
            </p:nvSpPr>
            <p:spPr>
              <a:xfrm rot="-5400000">
                <a:off x="7651156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7"/>
              <p:cNvSpPr/>
              <p:nvPr/>
            </p:nvSpPr>
            <p:spPr>
              <a:xfrm rot="-5400000">
                <a:off x="785790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7"/>
              <p:cNvSpPr/>
              <p:nvPr/>
            </p:nvSpPr>
            <p:spPr>
              <a:xfrm rot="-5400000">
                <a:off x="789805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7"/>
              <p:cNvSpPr/>
              <p:nvPr/>
            </p:nvSpPr>
            <p:spPr>
              <a:xfrm rot="-5400000">
                <a:off x="8104251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7"/>
              <p:cNvSpPr/>
              <p:nvPr/>
            </p:nvSpPr>
            <p:spPr>
              <a:xfrm rot="-5400000">
                <a:off x="814550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7"/>
              <p:cNvSpPr/>
              <p:nvPr/>
            </p:nvSpPr>
            <p:spPr>
              <a:xfrm rot="-5400000">
                <a:off x="8351700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7"/>
              <p:cNvSpPr/>
              <p:nvPr/>
            </p:nvSpPr>
            <p:spPr>
              <a:xfrm rot="-5400000">
                <a:off x="8392367" y="74972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 rot="-5400000">
                <a:off x="8599149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7"/>
              <p:cNvSpPr/>
              <p:nvPr/>
            </p:nvSpPr>
            <p:spPr>
              <a:xfrm rot="-5400000">
                <a:off x="8639266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7"/>
              <p:cNvSpPr/>
              <p:nvPr/>
            </p:nvSpPr>
            <p:spPr>
              <a:xfrm rot="-5400000">
                <a:off x="8845462" y="790425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 rot="-5400000">
                <a:off x="8886715" y="74917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 rot="-5400000">
                <a:off x="761048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 rot="-5400000">
                <a:off x="7651156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 rot="-5400000">
                <a:off x="785790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7"/>
              <p:cNvSpPr/>
              <p:nvPr/>
            </p:nvSpPr>
            <p:spPr>
              <a:xfrm rot="-5400000">
                <a:off x="789805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 rot="-5400000">
                <a:off x="8104251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7"/>
              <p:cNvSpPr/>
              <p:nvPr/>
            </p:nvSpPr>
            <p:spPr>
              <a:xfrm rot="-5400000">
                <a:off x="814550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7"/>
              <p:cNvSpPr/>
              <p:nvPr/>
            </p:nvSpPr>
            <p:spPr>
              <a:xfrm rot="-5400000">
                <a:off x="8351700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 rot="-5400000">
                <a:off x="8392367" y="1003881"/>
                <a:ext cx="37" cy="80307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 rot="-5400000">
                <a:off x="8599149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 rot="-5400000">
                <a:off x="8639266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 rot="-5400000">
                <a:off x="8845462" y="1043448"/>
                <a:ext cx="81407" cy="37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 rot="-5400000">
                <a:off x="8886715" y="1003331"/>
                <a:ext cx="37" cy="81407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17"/>
            <p:cNvGrpSpPr/>
            <p:nvPr/>
          </p:nvGrpSpPr>
          <p:grpSpPr>
            <a:xfrm flipH="1">
              <a:off x="240389" y="534353"/>
              <a:ext cx="1366293" cy="4336389"/>
              <a:chOff x="7503213" y="534353"/>
              <a:chExt cx="1366293" cy="4336389"/>
            </a:xfrm>
          </p:grpSpPr>
          <p:grpSp>
            <p:nvGrpSpPr>
              <p:cNvPr id="888" name="Google Shape;888;p17"/>
              <p:cNvGrpSpPr/>
              <p:nvPr/>
            </p:nvGrpSpPr>
            <p:grpSpPr>
              <a:xfrm rot="5400000">
                <a:off x="6447470" y="2448706"/>
                <a:ext cx="4336389" cy="507683"/>
                <a:chOff x="6856163" y="688475"/>
                <a:chExt cx="2083200" cy="525988"/>
              </a:xfrm>
            </p:grpSpPr>
            <p:cxnSp>
              <p:nvCxnSpPr>
                <p:cNvPr id="889" name="Google Shape;889;p17"/>
                <p:cNvCxnSpPr/>
                <p:nvPr/>
              </p:nvCxnSpPr>
              <p:spPr>
                <a:xfrm>
                  <a:off x="6856163" y="688475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0" name="Google Shape;890;p17"/>
                <p:cNvCxnSpPr/>
                <p:nvPr/>
              </p:nvCxnSpPr>
              <p:spPr>
                <a:xfrm>
                  <a:off x="6856163" y="863804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1" name="Google Shape;891;p17"/>
                <p:cNvCxnSpPr/>
                <p:nvPr/>
              </p:nvCxnSpPr>
              <p:spPr>
                <a:xfrm>
                  <a:off x="6856163" y="1039133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2" name="Google Shape;892;p17"/>
                <p:cNvCxnSpPr/>
                <p:nvPr/>
              </p:nvCxnSpPr>
              <p:spPr>
                <a:xfrm>
                  <a:off x="6856163" y="1214463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3" name="Google Shape;893;p17"/>
              <p:cNvGrpSpPr/>
              <p:nvPr/>
            </p:nvGrpSpPr>
            <p:grpSpPr>
              <a:xfrm>
                <a:off x="7503213" y="706981"/>
                <a:ext cx="1023225" cy="291050"/>
                <a:chOff x="7503213" y="706981"/>
                <a:chExt cx="1023225" cy="291050"/>
              </a:xfrm>
            </p:grpSpPr>
            <p:sp>
              <p:nvSpPr>
                <p:cNvPr id="894" name="Google Shape;894;p17"/>
                <p:cNvSpPr/>
                <p:nvPr/>
              </p:nvSpPr>
              <p:spPr>
                <a:xfrm rot="5400000">
                  <a:off x="8235001" y="706593"/>
                  <a:ext cx="291050" cy="291825"/>
                </a:xfrm>
                <a:custGeom>
                  <a:rect b="b" l="l" r="r" t="t"/>
                  <a:pathLst>
                    <a:path extrusionOk="0" h="11673" w="11642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17"/>
                <p:cNvSpPr/>
                <p:nvPr/>
              </p:nvSpPr>
              <p:spPr>
                <a:xfrm rot="5400000">
                  <a:off x="7869301" y="706593"/>
                  <a:ext cx="291050" cy="291825"/>
                </a:xfrm>
                <a:custGeom>
                  <a:rect b="b" l="l" r="r" t="t"/>
                  <a:pathLst>
                    <a:path extrusionOk="0" h="11673" w="11642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17"/>
                <p:cNvSpPr/>
                <p:nvPr/>
              </p:nvSpPr>
              <p:spPr>
                <a:xfrm rot="5400000">
                  <a:off x="7503601" y="706593"/>
                  <a:ext cx="291050" cy="291825"/>
                </a:xfrm>
                <a:custGeom>
                  <a:rect b="b" l="l" r="r" t="t"/>
                  <a:pathLst>
                    <a:path extrusionOk="0" h="11673" w="11642">
                      <a:moveTo>
                        <a:pt x="3283" y="0"/>
                      </a:move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lnTo>
                        <a:pt x="3283" y="11672"/>
                      </a:ln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8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899" name="Google Shape;899;p18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18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901" name="Google Shape;901;p18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2" name="Google Shape;902;p18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903" name="Google Shape;903;p18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904" name="Google Shape;904;p18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5" name="Google Shape;905;p1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6" name="Google Shape;906;p1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07" name="Google Shape;907;p18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908" name="Google Shape;908;p18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9" name="Google Shape;909;p18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910" name="Google Shape;910;p18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911" name="Google Shape;911;p18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2" name="Google Shape;912;p18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913" name="Google Shape;913;p18"/>
          <p:cNvSpPr txBox="1"/>
          <p:nvPr>
            <p:ph type="title"/>
          </p:nvPr>
        </p:nvSpPr>
        <p:spPr>
          <a:xfrm>
            <a:off x="2107513" y="1624962"/>
            <a:ext cx="38520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14" name="Google Shape;914;p18"/>
          <p:cNvSpPr txBox="1"/>
          <p:nvPr>
            <p:ph idx="1" type="subTitle"/>
          </p:nvPr>
        </p:nvSpPr>
        <p:spPr>
          <a:xfrm>
            <a:off x="2107513" y="2631078"/>
            <a:ext cx="38520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5" name="Google Shape;915;p18"/>
          <p:cNvSpPr txBox="1"/>
          <p:nvPr/>
        </p:nvSpPr>
        <p:spPr>
          <a:xfrm>
            <a:off x="1510575" y="3996625"/>
            <a:ext cx="5046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br>
              <a:rPr b="0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16" name="Google Shape;916;p18"/>
          <p:cNvGrpSpPr/>
          <p:nvPr/>
        </p:nvGrpSpPr>
        <p:grpSpPr>
          <a:xfrm>
            <a:off x="276959" y="559992"/>
            <a:ext cx="8590080" cy="4280742"/>
            <a:chOff x="276959" y="559992"/>
            <a:chExt cx="8590080" cy="4280742"/>
          </a:xfrm>
        </p:grpSpPr>
        <p:grpSp>
          <p:nvGrpSpPr>
            <p:cNvPr id="917" name="Google Shape;917;p18"/>
            <p:cNvGrpSpPr/>
            <p:nvPr/>
          </p:nvGrpSpPr>
          <p:grpSpPr>
            <a:xfrm rot="5400000">
              <a:off x="7753356" y="986377"/>
              <a:ext cx="1540067" cy="687298"/>
              <a:chOff x="-363350" y="-51187"/>
              <a:chExt cx="1540067" cy="687298"/>
            </a:xfrm>
          </p:grpSpPr>
          <p:sp>
            <p:nvSpPr>
              <p:cNvPr id="918" name="Google Shape;918;p18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23" name="Google Shape;923;p18"/>
              <p:cNvGrpSpPr/>
              <p:nvPr/>
            </p:nvGrpSpPr>
            <p:grpSpPr>
              <a:xfrm>
                <a:off x="-363350" y="-51187"/>
                <a:ext cx="1540067" cy="687298"/>
                <a:chOff x="-363350" y="-51187"/>
                <a:chExt cx="1540067" cy="687298"/>
              </a:xfrm>
            </p:grpSpPr>
            <p:sp>
              <p:nvSpPr>
                <p:cNvPr id="924" name="Google Shape;924;p18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8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8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8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8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8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8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8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18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18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8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8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8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8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8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8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8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8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8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8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8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8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8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8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8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18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18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18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18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18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4" name="Google Shape;954;p18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18"/>
            <p:cNvGrpSpPr/>
            <p:nvPr/>
          </p:nvGrpSpPr>
          <p:grpSpPr>
            <a:xfrm rot="5400000">
              <a:off x="-1610694" y="2447664"/>
              <a:ext cx="4280723" cy="505416"/>
              <a:chOff x="2258298" y="3894721"/>
              <a:chExt cx="3784567" cy="505416"/>
            </a:xfrm>
          </p:grpSpPr>
          <p:cxnSp>
            <p:nvCxnSpPr>
              <p:cNvPr id="956" name="Google Shape;956;p18"/>
              <p:cNvCxnSpPr/>
              <p:nvPr/>
            </p:nvCxnSpPr>
            <p:spPr>
              <a:xfrm>
                <a:off x="2258365" y="4231665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7" name="Google Shape;957;p18"/>
              <p:cNvCxnSpPr/>
              <p:nvPr/>
            </p:nvCxnSpPr>
            <p:spPr>
              <a:xfrm>
                <a:off x="2258365" y="4400137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8" name="Google Shape;958;p18"/>
              <p:cNvCxnSpPr/>
              <p:nvPr/>
            </p:nvCxnSpPr>
            <p:spPr>
              <a:xfrm>
                <a:off x="2258298" y="3894721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9" name="Google Shape;959;p18"/>
              <p:cNvCxnSpPr/>
              <p:nvPr/>
            </p:nvCxnSpPr>
            <p:spPr>
              <a:xfrm>
                <a:off x="2258298" y="4063193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60" name="Google Shape;960;p18"/>
            <p:cNvGrpSpPr/>
            <p:nvPr/>
          </p:nvGrpSpPr>
          <p:grpSpPr>
            <a:xfrm>
              <a:off x="3397225" y="560000"/>
              <a:ext cx="3104100" cy="390600"/>
              <a:chOff x="3778225" y="560000"/>
              <a:chExt cx="3104100" cy="390600"/>
            </a:xfrm>
          </p:grpSpPr>
          <p:sp>
            <p:nvSpPr>
              <p:cNvPr id="961" name="Google Shape;961;p18"/>
              <p:cNvSpPr/>
              <p:nvPr/>
            </p:nvSpPr>
            <p:spPr>
              <a:xfrm>
                <a:off x="3778225" y="560000"/>
                <a:ext cx="3104100" cy="390600"/>
              </a:xfrm>
              <a:prstGeom prst="rect">
                <a:avLst/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8"/>
              <p:cNvSpPr/>
              <p:nvPr/>
            </p:nvSpPr>
            <p:spPr>
              <a:xfrm rot="5400000">
                <a:off x="3868757" y="686900"/>
                <a:ext cx="158400" cy="136800"/>
              </a:xfrm>
              <a:prstGeom prst="triangle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63" name="Google Shape;963;p18"/>
              <p:cNvCxnSpPr/>
              <p:nvPr/>
            </p:nvCxnSpPr>
            <p:spPr>
              <a:xfrm>
                <a:off x="4089978" y="755300"/>
                <a:ext cx="2676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64" name="Google Shape;964;p18"/>
              <p:cNvSpPr/>
              <p:nvPr/>
            </p:nvSpPr>
            <p:spPr>
              <a:xfrm>
                <a:off x="5822714" y="686900"/>
                <a:ext cx="136800" cy="136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5" name="Google Shape;965;p18"/>
            <p:cNvGrpSpPr/>
            <p:nvPr/>
          </p:nvGrpSpPr>
          <p:grpSpPr>
            <a:xfrm>
              <a:off x="1010736" y="560011"/>
              <a:ext cx="2165692" cy="590257"/>
              <a:chOff x="489414" y="450012"/>
              <a:chExt cx="2153203" cy="586912"/>
            </a:xfrm>
          </p:grpSpPr>
          <p:sp>
            <p:nvSpPr>
              <p:cNvPr id="966" name="Google Shape;966;p18"/>
              <p:cNvSpPr/>
              <p:nvPr/>
            </p:nvSpPr>
            <p:spPr>
              <a:xfrm>
                <a:off x="489414" y="450012"/>
                <a:ext cx="2153203" cy="586912"/>
              </a:xfrm>
              <a:custGeom>
                <a:rect b="b" l="l" r="r" t="t"/>
                <a:pathLst>
                  <a:path extrusionOk="0" fill="none" h="13770" w="50518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584420" y="519414"/>
                <a:ext cx="246316" cy="246971"/>
              </a:xfrm>
              <a:custGeom>
                <a:rect b="b" l="l" r="r" t="t"/>
                <a:pathLst>
                  <a:path extrusionOk="0" fill="none" h="11673" w="11642">
                    <a:moveTo>
                      <a:pt x="3283" y="11672"/>
                    </a:moveTo>
                    <a:lnTo>
                      <a:pt x="5836" y="9119"/>
                    </a:lnTo>
                    <a:lnTo>
                      <a:pt x="8359" y="11672"/>
                    </a:lnTo>
                    <a:lnTo>
                      <a:pt x="11642" y="8389"/>
                    </a:lnTo>
                    <a:lnTo>
                      <a:pt x="9089" y="5836"/>
                    </a:lnTo>
                    <a:lnTo>
                      <a:pt x="11642" y="3283"/>
                    </a:lnTo>
                    <a:lnTo>
                      <a:pt x="8359" y="0"/>
                    </a:lnTo>
                    <a:lnTo>
                      <a:pt x="5836" y="2554"/>
                    </a:lnTo>
                    <a:lnTo>
                      <a:pt x="3283" y="0"/>
                    </a:lnTo>
                    <a:lnTo>
                      <a:pt x="0" y="3283"/>
                    </a:lnTo>
                    <a:lnTo>
                      <a:pt x="2554" y="5836"/>
                    </a:lnTo>
                    <a:lnTo>
                      <a:pt x="0" y="8389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955740" y="519450"/>
                <a:ext cx="246900" cy="246900"/>
              </a:xfrm>
              <a:prstGeom prst="noSmoking">
                <a:avLst>
                  <a:gd fmla="val 18750" name="adj"/>
                </a:avLst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8"/>
              <p:cNvSpPr/>
              <p:nvPr/>
            </p:nvSpPr>
            <p:spPr>
              <a:xfrm>
                <a:off x="1347581" y="519450"/>
                <a:ext cx="133449" cy="24690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noFill/>
                    <a:latin typeface="Arial"/>
                  </a:rPr>
                  <a:t>!!</a:t>
                </a:r>
              </a:p>
            </p:txBody>
          </p:sp>
          <p:grpSp>
            <p:nvGrpSpPr>
              <p:cNvPr id="970" name="Google Shape;970;p18"/>
              <p:cNvGrpSpPr/>
              <p:nvPr/>
            </p:nvGrpSpPr>
            <p:grpSpPr>
              <a:xfrm>
                <a:off x="1572867" y="731342"/>
                <a:ext cx="294584" cy="35024"/>
                <a:chOff x="1711525" y="661375"/>
                <a:chExt cx="454254" cy="54000"/>
              </a:xfrm>
            </p:grpSpPr>
            <p:sp>
              <p:nvSpPr>
                <p:cNvPr id="971" name="Google Shape;971;p18"/>
                <p:cNvSpPr/>
                <p:nvPr/>
              </p:nvSpPr>
              <p:spPr>
                <a:xfrm>
                  <a:off x="1711525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18"/>
                <p:cNvSpPr/>
                <p:nvPr/>
              </p:nvSpPr>
              <p:spPr>
                <a:xfrm>
                  <a:off x="1911652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18"/>
                <p:cNvSpPr/>
                <p:nvPr/>
              </p:nvSpPr>
              <p:spPr>
                <a:xfrm>
                  <a:off x="2111779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4" name="Google Shape;974;p18"/>
            <p:cNvGrpSpPr/>
            <p:nvPr/>
          </p:nvGrpSpPr>
          <p:grpSpPr>
            <a:xfrm>
              <a:off x="6588961" y="4188217"/>
              <a:ext cx="2153203" cy="586912"/>
              <a:chOff x="4270828" y="4327992"/>
              <a:chExt cx="2153203" cy="586912"/>
            </a:xfrm>
          </p:grpSpPr>
          <p:sp>
            <p:nvSpPr>
              <p:cNvPr id="975" name="Google Shape;975;p18"/>
              <p:cNvSpPr/>
              <p:nvPr/>
            </p:nvSpPr>
            <p:spPr>
              <a:xfrm rot="10800000">
                <a:off x="4270828" y="4327992"/>
                <a:ext cx="2153203" cy="586912"/>
              </a:xfrm>
              <a:custGeom>
                <a:rect b="b" l="l" r="r" t="t"/>
                <a:pathLst>
                  <a:path extrusionOk="0" fill="none" h="13770" w="50518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6" name="Google Shape;976;p18"/>
              <p:cNvGrpSpPr/>
              <p:nvPr/>
            </p:nvGrpSpPr>
            <p:grpSpPr>
              <a:xfrm>
                <a:off x="5346150" y="4812101"/>
                <a:ext cx="294584" cy="35024"/>
                <a:chOff x="1711525" y="661375"/>
                <a:chExt cx="454254" cy="54000"/>
              </a:xfrm>
            </p:grpSpPr>
            <p:sp>
              <p:nvSpPr>
                <p:cNvPr id="977" name="Google Shape;977;p18"/>
                <p:cNvSpPr/>
                <p:nvPr/>
              </p:nvSpPr>
              <p:spPr>
                <a:xfrm>
                  <a:off x="1711525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18"/>
                <p:cNvSpPr/>
                <p:nvPr/>
              </p:nvSpPr>
              <p:spPr>
                <a:xfrm>
                  <a:off x="1911652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18"/>
                <p:cNvSpPr/>
                <p:nvPr/>
              </p:nvSpPr>
              <p:spPr>
                <a:xfrm>
                  <a:off x="2111779" y="661375"/>
                  <a:ext cx="54000" cy="540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0" name="Google Shape;980;p18"/>
              <p:cNvGrpSpPr/>
              <p:nvPr/>
            </p:nvGrpSpPr>
            <p:grpSpPr>
              <a:xfrm>
                <a:off x="4339532" y="4600225"/>
                <a:ext cx="891886" cy="246900"/>
                <a:chOff x="1328423" y="517474"/>
                <a:chExt cx="891886" cy="246900"/>
              </a:xfrm>
            </p:grpSpPr>
            <p:sp>
              <p:nvSpPr>
                <p:cNvPr id="981" name="Google Shape;981;p18"/>
                <p:cNvSpPr/>
                <p:nvPr/>
              </p:nvSpPr>
              <p:spPr>
                <a:xfrm>
                  <a:off x="1328423" y="517750"/>
                  <a:ext cx="246348" cy="246348"/>
                </a:xfrm>
                <a:prstGeom prst="irregularSeal2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18"/>
                <p:cNvSpPr/>
                <p:nvPr/>
              </p:nvSpPr>
              <p:spPr>
                <a:xfrm>
                  <a:off x="1681524" y="517474"/>
                  <a:ext cx="246900" cy="246900"/>
                </a:xfrm>
                <a:prstGeom prst="smileyFace">
                  <a:avLst>
                    <a:gd fmla="val -4653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18"/>
                <p:cNvSpPr/>
                <p:nvPr/>
              </p:nvSpPr>
              <p:spPr>
                <a:xfrm>
                  <a:off x="2035177" y="517486"/>
                  <a:ext cx="185132" cy="246876"/>
                </a:xfrm>
                <a:custGeom>
                  <a:rect b="b" l="l" r="r" t="t"/>
                  <a:pathLst>
                    <a:path extrusionOk="0" h="40705" w="30238">
                      <a:moveTo>
                        <a:pt x="21063" y="0"/>
                      </a:moveTo>
                      <a:lnTo>
                        <a:pt x="14602" y="13956"/>
                      </a:lnTo>
                      <a:lnTo>
                        <a:pt x="8529" y="5470"/>
                      </a:lnTo>
                      <a:lnTo>
                        <a:pt x="0" y="40704"/>
                      </a:lnTo>
                      <a:lnTo>
                        <a:pt x="11802" y="21321"/>
                      </a:lnTo>
                      <a:lnTo>
                        <a:pt x="17445" y="30280"/>
                      </a:lnTo>
                      <a:lnTo>
                        <a:pt x="30237" y="9045"/>
                      </a:lnTo>
                      <a:lnTo>
                        <a:pt x="21063" y="0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idx="1" type="subTitle"/>
          </p:nvPr>
        </p:nvSpPr>
        <p:spPr>
          <a:xfrm>
            <a:off x="1136675" y="2446873"/>
            <a:ext cx="48378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3"/>
          <p:cNvSpPr txBox="1"/>
          <p:nvPr>
            <p:ph type="title"/>
          </p:nvPr>
        </p:nvSpPr>
        <p:spPr>
          <a:xfrm>
            <a:off x="1136675" y="1920697"/>
            <a:ext cx="48378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grpSp>
        <p:nvGrpSpPr>
          <p:cNvPr id="70" name="Google Shape;70;p3"/>
          <p:cNvGrpSpPr/>
          <p:nvPr/>
        </p:nvGrpSpPr>
        <p:grpSpPr>
          <a:xfrm>
            <a:off x="814976" y="550715"/>
            <a:ext cx="4606213" cy="4151335"/>
            <a:chOff x="814976" y="550715"/>
            <a:chExt cx="4606213" cy="4151335"/>
          </a:xfrm>
        </p:grpSpPr>
        <p:grpSp>
          <p:nvGrpSpPr>
            <p:cNvPr id="71" name="Google Shape;71;p3"/>
            <p:cNvGrpSpPr/>
            <p:nvPr/>
          </p:nvGrpSpPr>
          <p:grpSpPr>
            <a:xfrm rot="5400000">
              <a:off x="1052946" y="3287133"/>
              <a:ext cx="840476" cy="1316416"/>
              <a:chOff x="6413750" y="827800"/>
              <a:chExt cx="573000" cy="897475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6931250" y="85517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6959375" y="827800"/>
                <a:ext cx="0" cy="54750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6931250" y="102385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6959375" y="995750"/>
                <a:ext cx="0" cy="55500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6931250" y="11918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959375" y="1164450"/>
                <a:ext cx="0" cy="55500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931250" y="13605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6959375" y="1333125"/>
                <a:ext cx="0" cy="54750"/>
              </a:xfrm>
              <a:custGeom>
                <a:rect b="b" l="l" r="r" t="t"/>
                <a:pathLst>
                  <a:path extrusionOk="0" fill="none" h="2190" w="120000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6931250" y="15292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6959375" y="1501075"/>
                <a:ext cx="0" cy="55500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6931250" y="169712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6959375" y="1669775"/>
                <a:ext cx="0" cy="55500"/>
              </a:xfrm>
              <a:custGeom>
                <a:rect b="b" l="l" r="r" t="t"/>
                <a:pathLst>
                  <a:path extrusionOk="0" fill="none" h="2220" w="120000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6758750" y="85517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6786875" y="827800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6758750" y="102385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6786875" y="9957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6758750" y="11918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6786875" y="11644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6758750" y="13605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6786875" y="1333125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6758750" y="15292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6786875" y="15010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6758750" y="169712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6786875" y="16697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6586250" y="85517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6613600" y="827800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6586250" y="102385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6613600" y="9957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586250" y="11918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613600" y="11644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6586250" y="13605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6613600" y="1333125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6586250" y="15292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6613600" y="15010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6586250" y="169712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6613600" y="16697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413750" y="85517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6441125" y="827800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6413750" y="102385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441125" y="9957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413750" y="11918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441125" y="1164450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413750" y="13605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6441125" y="1333125"/>
                <a:ext cx="25" cy="54750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6413750" y="1529200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6441125" y="15010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413750" y="1697125"/>
                <a:ext cx="55500" cy="25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6441125" y="1669775"/>
                <a:ext cx="25" cy="55500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2097435" y="550715"/>
              <a:ext cx="3323754" cy="4151335"/>
              <a:chOff x="1945035" y="550715"/>
              <a:chExt cx="3323754" cy="4151335"/>
            </a:xfrm>
          </p:grpSpPr>
          <p:grpSp>
            <p:nvGrpSpPr>
              <p:cNvPr id="121" name="Google Shape;121;p3"/>
              <p:cNvGrpSpPr/>
              <p:nvPr/>
            </p:nvGrpSpPr>
            <p:grpSpPr>
              <a:xfrm>
                <a:off x="1945035" y="550715"/>
                <a:ext cx="2165692" cy="590257"/>
                <a:chOff x="489414" y="450012"/>
                <a:chExt cx="2153203" cy="586912"/>
              </a:xfrm>
            </p:grpSpPr>
            <p:sp>
              <p:nvSpPr>
                <p:cNvPr id="122" name="Google Shape;122;p3"/>
                <p:cNvSpPr/>
                <p:nvPr/>
              </p:nvSpPr>
              <p:spPr>
                <a:xfrm>
                  <a:off x="489414" y="450012"/>
                  <a:ext cx="2153203" cy="586912"/>
                </a:xfrm>
                <a:custGeom>
                  <a:rect b="b" l="l" r="r" t="t"/>
                  <a:pathLst>
                    <a:path extrusionOk="0" fill="none" h="13770" w="50518">
                      <a:moveTo>
                        <a:pt x="50518" y="0"/>
                      </a:moveTo>
                      <a:lnTo>
                        <a:pt x="0" y="0"/>
                      </a:lnTo>
                      <a:lnTo>
                        <a:pt x="0" y="9089"/>
                      </a:lnTo>
                      <a:lnTo>
                        <a:pt x="38755" y="9089"/>
                      </a:lnTo>
                      <a:lnTo>
                        <a:pt x="41217" y="13344"/>
                      </a:lnTo>
                      <a:cubicBezTo>
                        <a:pt x="41460" y="13770"/>
                        <a:pt x="42129" y="13587"/>
                        <a:pt x="42129" y="13101"/>
                      </a:cubicBezTo>
                      <a:lnTo>
                        <a:pt x="42129" y="9089"/>
                      </a:lnTo>
                      <a:lnTo>
                        <a:pt x="50518" y="908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584420" y="519414"/>
                  <a:ext cx="246316" cy="246971"/>
                </a:xfrm>
                <a:custGeom>
                  <a:rect b="b" l="l" r="r" t="t"/>
                  <a:pathLst>
                    <a:path extrusionOk="0" fill="none" h="11673" w="11642">
                      <a:moveTo>
                        <a:pt x="3283" y="11672"/>
                      </a:move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955740" y="519450"/>
                  <a:ext cx="246900" cy="246900"/>
                </a:xfrm>
                <a:prstGeom prst="noSmoking">
                  <a:avLst>
                    <a:gd fmla="val 18750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1347581" y="519450"/>
                  <a:ext cx="133449" cy="246900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 cap="flat" cmpd="sng" w="19050">
                        <a:solidFill>
                          <a:schemeClr val="lt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  <a:noFill/>
                      <a:latin typeface="Arial"/>
                    </a:rPr>
                    <a:t>!!</a:t>
                  </a:r>
                </a:p>
              </p:txBody>
            </p:sp>
            <p:grpSp>
              <p:nvGrpSpPr>
                <p:cNvPr id="126" name="Google Shape;126;p3"/>
                <p:cNvGrpSpPr/>
                <p:nvPr/>
              </p:nvGrpSpPr>
              <p:grpSpPr>
                <a:xfrm>
                  <a:off x="1572867" y="731342"/>
                  <a:ext cx="294584" cy="35024"/>
                  <a:chOff x="1711525" y="661375"/>
                  <a:chExt cx="454254" cy="54000"/>
                </a:xfrm>
              </p:grpSpPr>
              <p:sp>
                <p:nvSpPr>
                  <p:cNvPr id="127" name="Google Shape;127;p3"/>
                  <p:cNvSpPr/>
                  <p:nvPr/>
                </p:nvSpPr>
                <p:spPr>
                  <a:xfrm>
                    <a:off x="1711525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>
                    <a:off x="1911652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2111779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0" name="Google Shape;130;p3"/>
              <p:cNvGrpSpPr/>
              <p:nvPr/>
            </p:nvGrpSpPr>
            <p:grpSpPr>
              <a:xfrm>
                <a:off x="3115586" y="4115138"/>
                <a:ext cx="2153203" cy="586912"/>
                <a:chOff x="4270828" y="4327992"/>
                <a:chExt cx="2153203" cy="586912"/>
              </a:xfrm>
            </p:grpSpPr>
            <p:sp>
              <p:nvSpPr>
                <p:cNvPr id="131" name="Google Shape;131;p3"/>
                <p:cNvSpPr/>
                <p:nvPr/>
              </p:nvSpPr>
              <p:spPr>
                <a:xfrm rot="10800000">
                  <a:off x="4270828" y="4327992"/>
                  <a:ext cx="2153203" cy="586912"/>
                </a:xfrm>
                <a:custGeom>
                  <a:rect b="b" l="l" r="r" t="t"/>
                  <a:pathLst>
                    <a:path extrusionOk="0" fill="none" h="13770" w="50518">
                      <a:moveTo>
                        <a:pt x="50518" y="0"/>
                      </a:moveTo>
                      <a:lnTo>
                        <a:pt x="0" y="0"/>
                      </a:lnTo>
                      <a:lnTo>
                        <a:pt x="0" y="9089"/>
                      </a:lnTo>
                      <a:lnTo>
                        <a:pt x="38755" y="9089"/>
                      </a:lnTo>
                      <a:lnTo>
                        <a:pt x="41217" y="13344"/>
                      </a:lnTo>
                      <a:cubicBezTo>
                        <a:pt x="41460" y="13770"/>
                        <a:pt x="42129" y="13587"/>
                        <a:pt x="42129" y="13101"/>
                      </a:cubicBezTo>
                      <a:lnTo>
                        <a:pt x="42129" y="9089"/>
                      </a:lnTo>
                      <a:lnTo>
                        <a:pt x="50518" y="908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2" name="Google Shape;132;p3"/>
                <p:cNvGrpSpPr/>
                <p:nvPr/>
              </p:nvGrpSpPr>
              <p:grpSpPr>
                <a:xfrm>
                  <a:off x="5346150" y="4812101"/>
                  <a:ext cx="294584" cy="35024"/>
                  <a:chOff x="1711525" y="661375"/>
                  <a:chExt cx="454254" cy="54000"/>
                </a:xfrm>
              </p:grpSpPr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1711525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1911652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2111779" y="661375"/>
                    <a:ext cx="54000" cy="54000"/>
                  </a:xfrm>
                  <a:prstGeom prst="rect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6" name="Google Shape;136;p3"/>
                <p:cNvGrpSpPr/>
                <p:nvPr/>
              </p:nvGrpSpPr>
              <p:grpSpPr>
                <a:xfrm>
                  <a:off x="4339532" y="4600225"/>
                  <a:ext cx="891886" cy="246900"/>
                  <a:chOff x="1328423" y="517474"/>
                  <a:chExt cx="891886" cy="246900"/>
                </a:xfrm>
              </p:grpSpPr>
              <p:sp>
                <p:nvSpPr>
                  <p:cNvPr id="137" name="Google Shape;137;p3"/>
                  <p:cNvSpPr/>
                  <p:nvPr/>
                </p:nvSpPr>
                <p:spPr>
                  <a:xfrm>
                    <a:off x="1328423" y="517750"/>
                    <a:ext cx="246348" cy="246348"/>
                  </a:xfrm>
                  <a:prstGeom prst="irregularSeal2">
                    <a:avLst/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1681524" y="517474"/>
                    <a:ext cx="246900" cy="246900"/>
                  </a:xfrm>
                  <a:prstGeom prst="smileyFace">
                    <a:avLst>
                      <a:gd fmla="val -4653" name="adj"/>
                    </a:avLst>
                  </a:pr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2035177" y="517486"/>
                    <a:ext cx="185132" cy="246876"/>
                  </a:xfrm>
                  <a:custGeom>
                    <a:rect b="b" l="l" r="r" t="t"/>
                    <a:pathLst>
                      <a:path extrusionOk="0" h="40705" w="30238">
                        <a:moveTo>
                          <a:pt x="21063" y="0"/>
                        </a:moveTo>
                        <a:lnTo>
                          <a:pt x="14602" y="13956"/>
                        </a:lnTo>
                        <a:lnTo>
                          <a:pt x="8529" y="5470"/>
                        </a:lnTo>
                        <a:lnTo>
                          <a:pt x="0" y="40704"/>
                        </a:lnTo>
                        <a:lnTo>
                          <a:pt x="11802" y="21321"/>
                        </a:lnTo>
                        <a:lnTo>
                          <a:pt x="17445" y="30280"/>
                        </a:lnTo>
                        <a:lnTo>
                          <a:pt x="30237" y="9045"/>
                        </a:lnTo>
                        <a:lnTo>
                          <a:pt x="21063" y="0"/>
                        </a:lnTo>
                        <a:close/>
                      </a:path>
                    </a:pathLst>
                  </a:custGeom>
                  <a:noFill/>
                  <a:ln cap="flat" cmpd="sng" w="19050">
                    <a:solidFill>
                      <a:schemeClr val="lt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342332" y="312415"/>
            <a:ext cx="8459336" cy="4518670"/>
            <a:chOff x="368994" y="312415"/>
            <a:chExt cx="8459336" cy="4518670"/>
          </a:xfrm>
        </p:grpSpPr>
        <p:grpSp>
          <p:nvGrpSpPr>
            <p:cNvPr id="142" name="Google Shape;142;p4"/>
            <p:cNvGrpSpPr/>
            <p:nvPr/>
          </p:nvGrpSpPr>
          <p:grpSpPr>
            <a:xfrm>
              <a:off x="368994" y="312415"/>
              <a:ext cx="2323437" cy="4518670"/>
              <a:chOff x="76275" y="76285"/>
              <a:chExt cx="2566200" cy="4990800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>
                <a:off x="76275" y="76285"/>
                <a:ext cx="2566200" cy="4990800"/>
                <a:chOff x="76275" y="76285"/>
                <a:chExt cx="2566200" cy="49908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76275" y="76285"/>
                  <a:ext cx="2566200" cy="4990800"/>
                </a:xfrm>
                <a:prstGeom prst="roundRect">
                  <a:avLst>
                    <a:gd fmla="val 4677" name="adj"/>
                  </a:avLst>
                </a:prstGeom>
                <a:solidFill>
                  <a:schemeClr val="accent3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1050203" y="4802911"/>
                  <a:ext cx="618300" cy="127500"/>
                </a:xfrm>
                <a:prstGeom prst="roundRect">
                  <a:avLst>
                    <a:gd fmla="val 4677" name="adj"/>
                  </a:avLst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6" name="Google Shape;146;p4"/>
                <p:cNvGrpSpPr/>
                <p:nvPr/>
              </p:nvGrpSpPr>
              <p:grpSpPr>
                <a:xfrm>
                  <a:off x="1227290" y="212976"/>
                  <a:ext cx="264178" cy="127500"/>
                  <a:chOff x="1293795" y="212976"/>
                  <a:chExt cx="264178" cy="127500"/>
                </a:xfrm>
              </p:grpSpPr>
              <p:sp>
                <p:nvSpPr>
                  <p:cNvPr id="147" name="Google Shape;147;p4"/>
                  <p:cNvSpPr/>
                  <p:nvPr/>
                </p:nvSpPr>
                <p:spPr>
                  <a:xfrm>
                    <a:off x="1293795" y="212976"/>
                    <a:ext cx="131100" cy="1275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48;p4"/>
                  <p:cNvSpPr/>
                  <p:nvPr/>
                </p:nvSpPr>
                <p:spPr>
                  <a:xfrm>
                    <a:off x="1483573" y="240632"/>
                    <a:ext cx="74400" cy="723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9" name="Google Shape;149;p4"/>
              <p:cNvSpPr/>
              <p:nvPr/>
            </p:nvSpPr>
            <p:spPr>
              <a:xfrm>
                <a:off x="227625" y="467100"/>
                <a:ext cx="2263500" cy="4209300"/>
              </a:xfrm>
              <a:prstGeom prst="roundRect">
                <a:avLst>
                  <a:gd fmla="val 4677" name="adj"/>
                </a:avLst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 rot="5400000">
              <a:off x="6624780" y="2103630"/>
              <a:ext cx="3617685" cy="507683"/>
              <a:chOff x="6856163" y="688475"/>
              <a:chExt cx="2083200" cy="525988"/>
            </a:xfrm>
          </p:grpSpPr>
          <p:cxnSp>
            <p:nvCxnSpPr>
              <p:cNvPr id="151" name="Google Shape;151;p4"/>
              <p:cNvCxnSpPr/>
              <p:nvPr/>
            </p:nvCxnSpPr>
            <p:spPr>
              <a:xfrm>
                <a:off x="6856163" y="688475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4"/>
              <p:cNvCxnSpPr/>
              <p:nvPr/>
            </p:nvCxnSpPr>
            <p:spPr>
              <a:xfrm>
                <a:off x="6856163" y="863804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6856163" y="103913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4"/>
              <p:cNvCxnSpPr/>
              <p:nvPr/>
            </p:nvCxnSpPr>
            <p:spPr>
              <a:xfrm>
                <a:off x="6856163" y="121446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55" name="Google Shape;155;p4"/>
            <p:cNvGrpSpPr/>
            <p:nvPr/>
          </p:nvGrpSpPr>
          <p:grpSpPr>
            <a:xfrm>
              <a:off x="7093921" y="4417350"/>
              <a:ext cx="1734409" cy="382450"/>
              <a:chOff x="7093921" y="4417350"/>
              <a:chExt cx="1734409" cy="382450"/>
            </a:xfrm>
          </p:grpSpPr>
          <p:sp>
            <p:nvSpPr>
              <p:cNvPr id="156" name="Google Shape;156;p4"/>
              <p:cNvSpPr/>
              <p:nvPr/>
            </p:nvSpPr>
            <p:spPr>
              <a:xfrm>
                <a:off x="7093921" y="4493550"/>
                <a:ext cx="1658135" cy="306250"/>
              </a:xfrm>
              <a:custGeom>
                <a:rect b="b" l="l" r="r" t="t"/>
                <a:pathLst>
                  <a:path extrusionOk="0" h="12250" w="51431">
                    <a:moveTo>
                      <a:pt x="1" y="0"/>
                    </a:moveTo>
                    <a:lnTo>
                      <a:pt x="1" y="12250"/>
                    </a:lnTo>
                    <a:lnTo>
                      <a:pt x="51430" y="12250"/>
                    </a:lnTo>
                    <a:lnTo>
                      <a:pt x="514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7170195" y="4417350"/>
                <a:ext cx="1658135" cy="306250"/>
              </a:xfrm>
              <a:custGeom>
                <a:rect b="b" l="l" r="r" t="t"/>
                <a:pathLst>
                  <a:path extrusionOk="0" h="12250" w="51431">
                    <a:moveTo>
                      <a:pt x="1" y="0"/>
                    </a:moveTo>
                    <a:lnTo>
                      <a:pt x="1" y="12250"/>
                    </a:lnTo>
                    <a:lnTo>
                      <a:pt x="51430" y="12250"/>
                    </a:lnTo>
                    <a:lnTo>
                      <a:pt x="514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" name="Google Shape;158;p4"/>
              <p:cNvGrpSpPr/>
              <p:nvPr/>
            </p:nvGrpSpPr>
            <p:grpSpPr>
              <a:xfrm flipH="1">
                <a:off x="7234397" y="450079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159" name="Google Shape;159;p4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160" name="Google Shape;160;p4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4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4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3" name="Google Shape;163;p4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164" name="Google Shape;164;p4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4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6" name="Google Shape;166;p4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167" name="Google Shape;167;p4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4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69" name="Google Shape;169;p4"/>
          <p:cNvSpPr txBox="1"/>
          <p:nvPr>
            <p:ph type="title"/>
          </p:nvPr>
        </p:nvSpPr>
        <p:spPr>
          <a:xfrm>
            <a:off x="1646250" y="3069651"/>
            <a:ext cx="5851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/>
            </a:lvl9pPr>
          </a:lstStyle>
          <a:p/>
        </p:txBody>
      </p:sp>
      <p:sp>
        <p:nvSpPr>
          <p:cNvPr id="170" name="Google Shape;170;p4"/>
          <p:cNvSpPr txBox="1"/>
          <p:nvPr>
            <p:ph idx="1" type="subTitle"/>
          </p:nvPr>
        </p:nvSpPr>
        <p:spPr>
          <a:xfrm>
            <a:off x="1646250" y="1608197"/>
            <a:ext cx="58515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5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173" name="Google Shape;173;p5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5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175" name="Google Shape;175;p5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177" name="Google Shape;177;p5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178" name="Google Shape;178;p5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5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1" name="Google Shape;181;p5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182" name="Google Shape;182;p5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5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84" name="Google Shape;184;p5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185" name="Google Shape;185;p5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5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87" name="Google Shape;187;p5"/>
          <p:cNvSpPr txBox="1"/>
          <p:nvPr>
            <p:ph type="title"/>
          </p:nvPr>
        </p:nvSpPr>
        <p:spPr>
          <a:xfrm>
            <a:off x="617550" y="556400"/>
            <a:ext cx="6084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188" name="Google Shape;188;p5"/>
          <p:cNvSpPr txBox="1"/>
          <p:nvPr>
            <p:ph idx="1" type="subTitle"/>
          </p:nvPr>
        </p:nvSpPr>
        <p:spPr>
          <a:xfrm>
            <a:off x="1643375" y="1471692"/>
            <a:ext cx="258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89" name="Google Shape;189;p5"/>
          <p:cNvSpPr txBox="1"/>
          <p:nvPr>
            <p:ph idx="2" type="subTitle"/>
          </p:nvPr>
        </p:nvSpPr>
        <p:spPr>
          <a:xfrm>
            <a:off x="1643375" y="1898942"/>
            <a:ext cx="258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0" name="Google Shape;190;p5"/>
          <p:cNvSpPr txBox="1"/>
          <p:nvPr>
            <p:ph idx="3" type="subTitle"/>
          </p:nvPr>
        </p:nvSpPr>
        <p:spPr>
          <a:xfrm>
            <a:off x="1643375" y="2588568"/>
            <a:ext cx="258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91" name="Google Shape;191;p5"/>
          <p:cNvSpPr txBox="1"/>
          <p:nvPr>
            <p:ph idx="4" type="subTitle"/>
          </p:nvPr>
        </p:nvSpPr>
        <p:spPr>
          <a:xfrm>
            <a:off x="1643375" y="3026253"/>
            <a:ext cx="25896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2" name="Google Shape;192;p5"/>
          <p:cNvSpPr txBox="1"/>
          <p:nvPr>
            <p:ph idx="5" type="subTitle"/>
          </p:nvPr>
        </p:nvSpPr>
        <p:spPr>
          <a:xfrm>
            <a:off x="1643375" y="3699337"/>
            <a:ext cx="258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193" name="Google Shape;193;p5"/>
          <p:cNvSpPr txBox="1"/>
          <p:nvPr>
            <p:ph idx="6" type="subTitle"/>
          </p:nvPr>
        </p:nvSpPr>
        <p:spPr>
          <a:xfrm>
            <a:off x="1643375" y="4139509"/>
            <a:ext cx="25896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94" name="Google Shape;194;p5"/>
          <p:cNvGrpSpPr/>
          <p:nvPr/>
        </p:nvGrpSpPr>
        <p:grpSpPr>
          <a:xfrm>
            <a:off x="7422364" y="461290"/>
            <a:ext cx="1540067" cy="687298"/>
            <a:chOff x="-363350" y="-51187"/>
            <a:chExt cx="1540067" cy="687298"/>
          </a:xfrm>
        </p:grpSpPr>
        <p:sp>
          <p:nvSpPr>
            <p:cNvPr id="195" name="Google Shape;195;p5"/>
            <p:cNvSpPr/>
            <p:nvPr/>
          </p:nvSpPr>
          <p:spPr>
            <a:xfrm rot="5400000">
              <a:off x="1129720" y="-51163"/>
              <a:ext cx="43" cy="93951"/>
            </a:xfrm>
            <a:custGeom>
              <a:rect b="b" l="l" r="r" t="t"/>
              <a:pathLst>
                <a:path extrusionOk="0" fill="none" h="2190" w="1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 rot="5400000">
              <a:off x="840874" y="-51807"/>
              <a:ext cx="43" cy="95238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 rot="5400000">
              <a:off x="551385" y="-51807"/>
              <a:ext cx="43" cy="95238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 rot="5400000">
              <a:off x="262582" y="-51163"/>
              <a:ext cx="43" cy="93951"/>
            </a:xfrm>
            <a:custGeom>
              <a:rect b="b" l="l" r="r" t="t"/>
              <a:pathLst>
                <a:path extrusionOk="0" fill="none" h="2190" w="1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 rot="5400000">
              <a:off x="-26264" y="-51807"/>
              <a:ext cx="43" cy="95238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5"/>
            <p:cNvGrpSpPr/>
            <p:nvPr/>
          </p:nvGrpSpPr>
          <p:grpSpPr>
            <a:xfrm>
              <a:off x="-363350" y="-51187"/>
              <a:ext cx="1540067" cy="687298"/>
              <a:chOff x="-363350" y="-51187"/>
              <a:chExt cx="1540067" cy="687298"/>
            </a:xfrm>
          </p:grpSpPr>
          <p:sp>
            <p:nvSpPr>
              <p:cNvPr id="201" name="Google Shape;201;p5"/>
              <p:cNvSpPr/>
              <p:nvPr/>
            </p:nvSpPr>
            <p:spPr>
              <a:xfrm rot="5400000">
                <a:off x="1082098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rot="5400000">
                <a:off x="1129720" y="542178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5400000">
                <a:off x="792652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rot="5400000">
                <a:off x="840874" y="541535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rot="5400000">
                <a:off x="504450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5400000">
                <a:off x="551385" y="541535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5400000">
                <a:off x="214960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 rot="5400000">
                <a:off x="262582" y="542178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 rot="5400000">
                <a:off x="-74529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5400000">
                <a:off x="-26264" y="541535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 rot="5400000">
                <a:off x="-362688" y="58846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19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 rot="5400000">
                <a:off x="-315753" y="541535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5400000">
                <a:off x="1082098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rot="5400000">
                <a:off x="1129720" y="244821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rot="5400000">
                <a:off x="792652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rot="5400000">
                <a:off x="840874" y="244178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5400000">
                <a:off x="504450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 rot="5400000">
                <a:off x="551385" y="244178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5400000">
                <a:off x="214960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5400000">
                <a:off x="262582" y="244821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1" y="2189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5400000">
                <a:off x="-74529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5400000">
                <a:off x="-26264" y="244178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5400000">
                <a:off x="-362688" y="292440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rot="5400000">
                <a:off x="-315753" y="244178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1" y="2219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5400000">
                <a:off x="1082098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5400000">
                <a:off x="792652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1"/>
                    </a:moveTo>
                    <a:lnTo>
                      <a:pt x="1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5400000">
                <a:off x="504450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5400000">
                <a:off x="214960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5400000">
                <a:off x="-74529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5400000">
                <a:off x="-362688" y="-3587"/>
                <a:ext cx="95244" cy="43"/>
              </a:xfrm>
              <a:custGeom>
                <a:rect b="b" l="l" r="r" t="t"/>
                <a:pathLst>
                  <a:path extrusionOk="0" fill="none" h="1" w="2220">
                    <a:moveTo>
                      <a:pt x="2220" y="0"/>
                    </a:moveTo>
                    <a:lnTo>
                      <a:pt x="1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5"/>
            <p:cNvSpPr/>
            <p:nvPr/>
          </p:nvSpPr>
          <p:spPr>
            <a:xfrm rot="5400000">
              <a:off x="-315753" y="-51807"/>
              <a:ext cx="43" cy="95238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idx="1" type="subTitle"/>
          </p:nvPr>
        </p:nvSpPr>
        <p:spPr>
          <a:xfrm>
            <a:off x="845225" y="379246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34" name="Google Shape;234;p6"/>
          <p:cNvSpPr txBox="1"/>
          <p:nvPr>
            <p:ph idx="2" type="subTitle"/>
          </p:nvPr>
        </p:nvSpPr>
        <p:spPr>
          <a:xfrm>
            <a:off x="845225" y="41044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5" name="Google Shape;235;p6"/>
          <p:cNvSpPr txBox="1"/>
          <p:nvPr>
            <p:ph idx="3" type="subTitle"/>
          </p:nvPr>
        </p:nvSpPr>
        <p:spPr>
          <a:xfrm>
            <a:off x="3536543" y="379246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36" name="Google Shape;236;p6"/>
          <p:cNvSpPr txBox="1"/>
          <p:nvPr>
            <p:ph idx="4" type="subTitle"/>
          </p:nvPr>
        </p:nvSpPr>
        <p:spPr>
          <a:xfrm>
            <a:off x="3536557" y="41044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6"/>
          <p:cNvSpPr txBox="1"/>
          <p:nvPr>
            <p:ph idx="5" type="subTitle"/>
          </p:nvPr>
        </p:nvSpPr>
        <p:spPr>
          <a:xfrm>
            <a:off x="6227875" y="3792465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38" name="Google Shape;238;p6"/>
          <p:cNvSpPr txBox="1"/>
          <p:nvPr>
            <p:ph idx="6" type="subTitle"/>
          </p:nvPr>
        </p:nvSpPr>
        <p:spPr>
          <a:xfrm>
            <a:off x="6227875" y="41044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6"/>
          <p:cNvSpPr txBox="1"/>
          <p:nvPr>
            <p:ph type="title"/>
          </p:nvPr>
        </p:nvSpPr>
        <p:spPr>
          <a:xfrm>
            <a:off x="617550" y="556400"/>
            <a:ext cx="69984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240" name="Google Shape;240;p6"/>
          <p:cNvSpPr txBox="1"/>
          <p:nvPr>
            <p:ph idx="7" type="subTitle"/>
          </p:nvPr>
        </p:nvSpPr>
        <p:spPr>
          <a:xfrm>
            <a:off x="845225" y="2113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41" name="Google Shape;241;p6"/>
          <p:cNvSpPr txBox="1"/>
          <p:nvPr>
            <p:ph idx="8" type="subTitle"/>
          </p:nvPr>
        </p:nvSpPr>
        <p:spPr>
          <a:xfrm>
            <a:off x="845225" y="2425193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2" name="Google Shape;242;p6"/>
          <p:cNvSpPr txBox="1"/>
          <p:nvPr>
            <p:ph idx="9" type="subTitle"/>
          </p:nvPr>
        </p:nvSpPr>
        <p:spPr>
          <a:xfrm>
            <a:off x="3536543" y="2113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43" name="Google Shape;243;p6"/>
          <p:cNvSpPr txBox="1"/>
          <p:nvPr>
            <p:ph idx="13" type="subTitle"/>
          </p:nvPr>
        </p:nvSpPr>
        <p:spPr>
          <a:xfrm>
            <a:off x="3536557" y="2425193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4" name="Google Shape;244;p6"/>
          <p:cNvSpPr txBox="1"/>
          <p:nvPr>
            <p:ph idx="14" type="subTitle"/>
          </p:nvPr>
        </p:nvSpPr>
        <p:spPr>
          <a:xfrm>
            <a:off x="6227875" y="2113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245" name="Google Shape;245;p6"/>
          <p:cNvSpPr txBox="1"/>
          <p:nvPr>
            <p:ph idx="15" type="subTitle"/>
          </p:nvPr>
        </p:nvSpPr>
        <p:spPr>
          <a:xfrm>
            <a:off x="6227875" y="2425193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6" name="Google Shape;246;p6"/>
          <p:cNvSpPr txBox="1"/>
          <p:nvPr>
            <p:ph idx="16" type="title"/>
          </p:nvPr>
        </p:nvSpPr>
        <p:spPr>
          <a:xfrm>
            <a:off x="1437725" y="3249439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6"/>
          <p:cNvSpPr txBox="1"/>
          <p:nvPr>
            <p:ph idx="17" type="title"/>
          </p:nvPr>
        </p:nvSpPr>
        <p:spPr>
          <a:xfrm>
            <a:off x="4129043" y="3249439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Google Shape;248;p6"/>
          <p:cNvSpPr txBox="1"/>
          <p:nvPr>
            <p:ph idx="18" type="title"/>
          </p:nvPr>
        </p:nvSpPr>
        <p:spPr>
          <a:xfrm>
            <a:off x="1437725" y="15701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6"/>
          <p:cNvSpPr txBox="1"/>
          <p:nvPr>
            <p:ph idx="19" type="title"/>
          </p:nvPr>
        </p:nvSpPr>
        <p:spPr>
          <a:xfrm>
            <a:off x="4129043" y="15701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0" name="Google Shape;250;p6"/>
          <p:cNvSpPr txBox="1"/>
          <p:nvPr>
            <p:ph idx="20" type="title"/>
          </p:nvPr>
        </p:nvSpPr>
        <p:spPr>
          <a:xfrm>
            <a:off x="6820375" y="15701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1" name="Google Shape;251;p6"/>
          <p:cNvSpPr txBox="1"/>
          <p:nvPr>
            <p:ph idx="21" type="title"/>
          </p:nvPr>
        </p:nvSpPr>
        <p:spPr>
          <a:xfrm>
            <a:off x="6820375" y="3249439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52" name="Google Shape;252;p6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253" name="Google Shape;253;p6"/>
            <p:cNvSpPr/>
            <p:nvPr/>
          </p:nvSpPr>
          <p:spPr>
            <a:xfrm>
              <a:off x="0" y="152400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25" y="152400"/>
              <a:ext cx="899148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6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256" name="Google Shape;256;p6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" name="Google Shape;259;p6"/>
          <p:cNvGrpSpPr/>
          <p:nvPr/>
        </p:nvGrpSpPr>
        <p:grpSpPr>
          <a:xfrm>
            <a:off x="7611021" y="496167"/>
            <a:ext cx="1316416" cy="588003"/>
            <a:chOff x="7611021" y="496167"/>
            <a:chExt cx="1316416" cy="588003"/>
          </a:xfrm>
        </p:grpSpPr>
        <p:sp>
          <p:nvSpPr>
            <p:cNvPr id="260" name="Google Shape;260;p6"/>
            <p:cNvSpPr/>
            <p:nvPr/>
          </p:nvSpPr>
          <p:spPr>
            <a:xfrm rot="-5400000">
              <a:off x="7610489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651175" y="496717"/>
              <a:ext cx="0" cy="80307"/>
            </a:xfrm>
            <a:custGeom>
              <a:rect b="b" l="l" r="r" t="t"/>
              <a:pathLst>
                <a:path extrusionOk="0" fill="none" h="2190" w="120000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 rot="-5400000">
              <a:off x="7857902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7898074" y="496167"/>
              <a:ext cx="0" cy="81407"/>
            </a:xfrm>
            <a:custGeom>
              <a:rect b="b" l="l" r="r" t="t"/>
              <a:pathLst>
                <a:path extrusionOk="0" fill="none" h="2220" w="12000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 rot="-5400000">
              <a:off x="8104251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8145523" y="496167"/>
              <a:ext cx="0" cy="81407"/>
            </a:xfrm>
            <a:custGeom>
              <a:rect b="b" l="l" r="r" t="t"/>
              <a:pathLst>
                <a:path extrusionOk="0" fill="none" h="2220" w="12000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 rot="-5400000">
              <a:off x="8351700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392386" y="496717"/>
              <a:ext cx="0" cy="80307"/>
            </a:xfrm>
            <a:custGeom>
              <a:rect b="b" l="l" r="r" t="t"/>
              <a:pathLst>
                <a:path extrusionOk="0" fill="none" h="2190" w="120000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 rot="-5400000">
              <a:off x="8599149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8639285" y="496167"/>
              <a:ext cx="0" cy="81407"/>
            </a:xfrm>
            <a:custGeom>
              <a:rect b="b" l="l" r="r" t="t"/>
              <a:pathLst>
                <a:path extrusionOk="0" fill="none" h="2220" w="12000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 rot="-5400000">
              <a:off x="8845462" y="537402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886734" y="496167"/>
              <a:ext cx="0" cy="81407"/>
            </a:xfrm>
            <a:custGeom>
              <a:rect b="b" l="l" r="r" t="t"/>
              <a:pathLst>
                <a:path extrusionOk="0" fill="none" h="2220" w="12000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 rot="-5400000">
              <a:off x="7610489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 rot="-5400000">
              <a:off x="7651156" y="749721"/>
              <a:ext cx="37" cy="80307"/>
            </a:xfrm>
            <a:custGeom>
              <a:rect b="b" l="l" r="r" t="t"/>
              <a:pathLst>
                <a:path extrusionOk="0" fill="none" h="2190" w="1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rot="-5400000">
              <a:off x="7857902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 rot="-5400000">
              <a:off x="7898056" y="74917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 rot="-5400000">
              <a:off x="8104251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 rot="-5400000">
              <a:off x="8145505" y="74917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 rot="-5400000">
              <a:off x="8351700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 rot="-5400000">
              <a:off x="8392367" y="749721"/>
              <a:ext cx="37" cy="80307"/>
            </a:xfrm>
            <a:custGeom>
              <a:rect b="b" l="l" r="r" t="t"/>
              <a:pathLst>
                <a:path extrusionOk="0" fill="none" h="2190" w="1">
                  <a:moveTo>
                    <a:pt x="0" y="2189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 rot="-5400000">
              <a:off x="8599149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 rot="-5400000">
              <a:off x="8639266" y="74917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 rot="-5400000">
              <a:off x="8845462" y="790425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19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 rot="-5400000">
              <a:off x="8886715" y="74917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 rot="-5400000">
              <a:off x="7610489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651156" y="1003881"/>
              <a:ext cx="37" cy="80307"/>
            </a:xfrm>
            <a:custGeom>
              <a:rect b="b" l="l" r="r" t="t"/>
              <a:pathLst>
                <a:path extrusionOk="0" fill="none" h="2190" w="1">
                  <a:moveTo>
                    <a:pt x="1" y="2189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7857902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7898056" y="100333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1" y="221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104251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145505" y="100333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1" y="221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8351700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8392367" y="1003881"/>
              <a:ext cx="37" cy="80307"/>
            </a:xfrm>
            <a:custGeom>
              <a:rect b="b" l="l" r="r" t="t"/>
              <a:pathLst>
                <a:path extrusionOk="0" fill="none" h="2190" w="1">
                  <a:moveTo>
                    <a:pt x="1" y="2189"/>
                  </a:moveTo>
                  <a:lnTo>
                    <a:pt x="1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8599149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8639266" y="100333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1" y="221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8845462" y="1043448"/>
              <a:ext cx="81407" cy="37"/>
            </a:xfrm>
            <a:custGeom>
              <a:rect b="b" l="l" r="r" t="t"/>
              <a:pathLst>
                <a:path extrusionOk="0" fill="none" h="1" w="2220">
                  <a:moveTo>
                    <a:pt x="2220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8886715" y="1003331"/>
              <a:ext cx="37" cy="81407"/>
            </a:xfrm>
            <a:custGeom>
              <a:rect b="b" l="l" r="r" t="t"/>
              <a:pathLst>
                <a:path extrusionOk="0" fill="none" h="2220" w="1">
                  <a:moveTo>
                    <a:pt x="1" y="2219"/>
                  </a:moveTo>
                  <a:lnTo>
                    <a:pt x="1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7_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7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298" name="Google Shape;298;p7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" name="Google Shape;299;p7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300" name="Google Shape;300;p7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7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302" name="Google Shape;302;p7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303" name="Google Shape;303;p7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7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7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6" name="Google Shape;306;p7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307" name="Google Shape;307;p7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7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09" name="Google Shape;309;p7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310" name="Google Shape;310;p7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" name="Google Shape;311;p7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12" name="Google Shape;312;p7"/>
          <p:cNvSpPr txBox="1"/>
          <p:nvPr>
            <p:ph type="title"/>
          </p:nvPr>
        </p:nvSpPr>
        <p:spPr>
          <a:xfrm>
            <a:off x="722376" y="1621875"/>
            <a:ext cx="694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3" name="Google Shape;313;p7"/>
          <p:cNvSpPr txBox="1"/>
          <p:nvPr>
            <p:ph idx="1" type="subTitle"/>
          </p:nvPr>
        </p:nvSpPr>
        <p:spPr>
          <a:xfrm>
            <a:off x="1663700" y="1738719"/>
            <a:ext cx="2664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14" name="Google Shape;314;p7"/>
          <p:cNvSpPr txBox="1"/>
          <p:nvPr>
            <p:ph idx="2" type="subTitle"/>
          </p:nvPr>
        </p:nvSpPr>
        <p:spPr>
          <a:xfrm>
            <a:off x="1663700" y="2138966"/>
            <a:ext cx="266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5" name="Google Shape;315;p7"/>
          <p:cNvSpPr txBox="1"/>
          <p:nvPr>
            <p:ph idx="3" type="title"/>
          </p:nvPr>
        </p:nvSpPr>
        <p:spPr>
          <a:xfrm>
            <a:off x="4642472" y="1621875"/>
            <a:ext cx="694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6" name="Google Shape;316;p7"/>
          <p:cNvSpPr txBox="1"/>
          <p:nvPr>
            <p:ph idx="4" type="subTitle"/>
          </p:nvPr>
        </p:nvSpPr>
        <p:spPr>
          <a:xfrm>
            <a:off x="5583793" y="1738725"/>
            <a:ext cx="2664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17" name="Google Shape;317;p7"/>
          <p:cNvSpPr txBox="1"/>
          <p:nvPr>
            <p:ph idx="5" type="subTitle"/>
          </p:nvPr>
        </p:nvSpPr>
        <p:spPr>
          <a:xfrm>
            <a:off x="5583793" y="2138971"/>
            <a:ext cx="266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8" name="Google Shape;318;p7"/>
          <p:cNvSpPr txBox="1"/>
          <p:nvPr>
            <p:ph idx="6" type="title"/>
          </p:nvPr>
        </p:nvSpPr>
        <p:spPr>
          <a:xfrm>
            <a:off x="722376" y="3248250"/>
            <a:ext cx="694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9" name="Google Shape;319;p7"/>
          <p:cNvSpPr txBox="1"/>
          <p:nvPr>
            <p:ph idx="7" type="subTitle"/>
          </p:nvPr>
        </p:nvSpPr>
        <p:spPr>
          <a:xfrm>
            <a:off x="1663700" y="3364353"/>
            <a:ext cx="2664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20" name="Google Shape;320;p7"/>
          <p:cNvSpPr txBox="1"/>
          <p:nvPr>
            <p:ph idx="8" type="subTitle"/>
          </p:nvPr>
        </p:nvSpPr>
        <p:spPr>
          <a:xfrm>
            <a:off x="1663700" y="3764600"/>
            <a:ext cx="266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1" name="Google Shape;321;p7"/>
          <p:cNvSpPr txBox="1"/>
          <p:nvPr>
            <p:ph idx="9" type="title"/>
          </p:nvPr>
        </p:nvSpPr>
        <p:spPr>
          <a:xfrm>
            <a:off x="617550" y="556400"/>
            <a:ext cx="6252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322" name="Google Shape;322;p7"/>
          <p:cNvSpPr txBox="1"/>
          <p:nvPr>
            <p:ph idx="13" type="title"/>
          </p:nvPr>
        </p:nvSpPr>
        <p:spPr>
          <a:xfrm>
            <a:off x="4642472" y="3248250"/>
            <a:ext cx="694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3" name="Google Shape;323;p7"/>
          <p:cNvSpPr txBox="1"/>
          <p:nvPr>
            <p:ph idx="14" type="subTitle"/>
          </p:nvPr>
        </p:nvSpPr>
        <p:spPr>
          <a:xfrm>
            <a:off x="5583793" y="3364356"/>
            <a:ext cx="2664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324" name="Google Shape;324;p7"/>
          <p:cNvSpPr txBox="1"/>
          <p:nvPr>
            <p:ph idx="15" type="subTitle"/>
          </p:nvPr>
        </p:nvSpPr>
        <p:spPr>
          <a:xfrm>
            <a:off x="5583793" y="3764601"/>
            <a:ext cx="266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25" name="Google Shape;325;p7"/>
          <p:cNvGrpSpPr/>
          <p:nvPr/>
        </p:nvGrpSpPr>
        <p:grpSpPr>
          <a:xfrm>
            <a:off x="7363883" y="508745"/>
            <a:ext cx="1564900" cy="531616"/>
            <a:chOff x="6856163" y="688475"/>
            <a:chExt cx="2083200" cy="525988"/>
          </a:xfrm>
        </p:grpSpPr>
        <p:cxnSp>
          <p:nvCxnSpPr>
            <p:cNvPr id="326" name="Google Shape;326;p7"/>
            <p:cNvCxnSpPr/>
            <p:nvPr/>
          </p:nvCxnSpPr>
          <p:spPr>
            <a:xfrm>
              <a:off x="6856163" y="688475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6856163" y="863804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6856163" y="103913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6856163" y="1214463"/>
              <a:ext cx="2083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"/>
          <p:cNvSpPr txBox="1"/>
          <p:nvPr>
            <p:ph type="title"/>
          </p:nvPr>
        </p:nvSpPr>
        <p:spPr>
          <a:xfrm>
            <a:off x="1512872" y="1830478"/>
            <a:ext cx="28488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2" name="Google Shape;332;p8"/>
          <p:cNvSpPr txBox="1"/>
          <p:nvPr>
            <p:ph idx="1" type="subTitle"/>
          </p:nvPr>
        </p:nvSpPr>
        <p:spPr>
          <a:xfrm>
            <a:off x="1512872" y="2782950"/>
            <a:ext cx="28488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33" name="Google Shape;333;p8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334" name="Google Shape;334;p8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8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336" name="Google Shape;336;p8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7" name="Google Shape;337;p8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338" name="Google Shape;338;p8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339" name="Google Shape;339;p8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0" name="Google Shape;340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1" name="Google Shape;341;p8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42" name="Google Shape;342;p8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343" name="Google Shape;343;p8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45" name="Google Shape;345;p8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346" name="Google Shape;346;p8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48" name="Google Shape;348;p8"/>
          <p:cNvGrpSpPr/>
          <p:nvPr/>
        </p:nvGrpSpPr>
        <p:grpSpPr>
          <a:xfrm>
            <a:off x="240683" y="495891"/>
            <a:ext cx="8404693" cy="4402218"/>
            <a:chOff x="240683" y="495891"/>
            <a:chExt cx="8404693" cy="4402218"/>
          </a:xfrm>
        </p:grpSpPr>
        <p:grpSp>
          <p:nvGrpSpPr>
            <p:cNvPr id="349" name="Google Shape;349;p8"/>
            <p:cNvGrpSpPr/>
            <p:nvPr/>
          </p:nvGrpSpPr>
          <p:grpSpPr>
            <a:xfrm>
              <a:off x="240683" y="495891"/>
              <a:ext cx="8345896" cy="4402218"/>
              <a:chOff x="240683" y="495891"/>
              <a:chExt cx="8345896" cy="4402218"/>
            </a:xfrm>
          </p:grpSpPr>
          <p:grpSp>
            <p:nvGrpSpPr>
              <p:cNvPr id="350" name="Google Shape;350;p8"/>
              <p:cNvGrpSpPr/>
              <p:nvPr/>
            </p:nvGrpSpPr>
            <p:grpSpPr>
              <a:xfrm rot="5400000">
                <a:off x="-1725205" y="2461778"/>
                <a:ext cx="4402218" cy="470443"/>
                <a:chOff x="6856163" y="688475"/>
                <a:chExt cx="2083200" cy="525988"/>
              </a:xfrm>
            </p:grpSpPr>
            <p:cxnSp>
              <p:nvCxnSpPr>
                <p:cNvPr id="351" name="Google Shape;351;p8"/>
                <p:cNvCxnSpPr/>
                <p:nvPr/>
              </p:nvCxnSpPr>
              <p:spPr>
                <a:xfrm>
                  <a:off x="6856163" y="688475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2" name="Google Shape;352;p8"/>
                <p:cNvCxnSpPr/>
                <p:nvPr/>
              </p:nvCxnSpPr>
              <p:spPr>
                <a:xfrm>
                  <a:off x="6856163" y="863804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8"/>
                <p:cNvCxnSpPr/>
                <p:nvPr/>
              </p:nvCxnSpPr>
              <p:spPr>
                <a:xfrm>
                  <a:off x="6856163" y="1039133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4" name="Google Shape;354;p8"/>
                <p:cNvCxnSpPr/>
                <p:nvPr/>
              </p:nvCxnSpPr>
              <p:spPr>
                <a:xfrm>
                  <a:off x="6856163" y="1214463"/>
                  <a:ext cx="2083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5" name="Google Shape;355;p8"/>
              <p:cNvGrpSpPr/>
              <p:nvPr/>
            </p:nvGrpSpPr>
            <p:grpSpPr>
              <a:xfrm>
                <a:off x="8090675" y="1678300"/>
                <a:ext cx="332400" cy="2923200"/>
                <a:chOff x="8090675" y="1678300"/>
                <a:chExt cx="332400" cy="2923200"/>
              </a:xfrm>
            </p:grpSpPr>
            <p:sp>
              <p:nvSpPr>
                <p:cNvPr id="356" name="Google Shape;356;p8"/>
                <p:cNvSpPr/>
                <p:nvPr/>
              </p:nvSpPr>
              <p:spPr>
                <a:xfrm rot="-5400000">
                  <a:off x="6795275" y="2973700"/>
                  <a:ext cx="2923200" cy="332400"/>
                </a:xfrm>
                <a:prstGeom prst="rect">
                  <a:avLst/>
                </a:prstGeom>
                <a:solidFill>
                  <a:schemeClr val="accen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7" name="Google Shape;357;p8"/>
                <p:cNvGrpSpPr/>
                <p:nvPr/>
              </p:nvGrpSpPr>
              <p:grpSpPr>
                <a:xfrm rot="-5400000">
                  <a:off x="6913625" y="3071500"/>
                  <a:ext cx="2686500" cy="136800"/>
                  <a:chOff x="5697536" y="4196525"/>
                  <a:chExt cx="2686500" cy="136800"/>
                </a:xfrm>
              </p:grpSpPr>
              <p:cxnSp>
                <p:nvCxnSpPr>
                  <p:cNvPr id="358" name="Google Shape;358;p8"/>
                  <p:cNvCxnSpPr/>
                  <p:nvPr/>
                </p:nvCxnSpPr>
                <p:spPr>
                  <a:xfrm flipH="1" rot="-5400000">
                    <a:off x="7039736" y="2922725"/>
                    <a:ext cx="2100" cy="26865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7386600" y="4196525"/>
                    <a:ext cx="136800" cy="136800"/>
                  </a:xfrm>
                  <a:prstGeom prst="ellipse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60" name="Google Shape;360;p8"/>
              <p:cNvSpPr/>
              <p:nvPr/>
            </p:nvSpPr>
            <p:spPr>
              <a:xfrm>
                <a:off x="8243079" y="2706664"/>
                <a:ext cx="343500" cy="476475"/>
              </a:xfrm>
              <a:custGeom>
                <a:rect b="b" l="l" r="r" t="t"/>
                <a:pathLst>
                  <a:path extrusionOk="0" h="19059" w="13740">
                    <a:moveTo>
                      <a:pt x="0" y="0"/>
                    </a:moveTo>
                    <a:lnTo>
                      <a:pt x="1945" y="16414"/>
                    </a:lnTo>
                    <a:lnTo>
                      <a:pt x="5350" y="11885"/>
                    </a:lnTo>
                    <a:lnTo>
                      <a:pt x="9149" y="19058"/>
                    </a:lnTo>
                    <a:lnTo>
                      <a:pt x="12949" y="16444"/>
                    </a:lnTo>
                    <a:lnTo>
                      <a:pt x="7812" y="10213"/>
                    </a:lnTo>
                    <a:lnTo>
                      <a:pt x="13739" y="9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" name="Google Shape;361;p8"/>
            <p:cNvGrpSpPr/>
            <p:nvPr/>
          </p:nvGrpSpPr>
          <p:grpSpPr>
            <a:xfrm>
              <a:off x="8090675" y="798314"/>
              <a:ext cx="554700" cy="554700"/>
              <a:chOff x="8090675" y="798314"/>
              <a:chExt cx="554700" cy="554700"/>
            </a:xfrm>
          </p:grpSpPr>
          <p:grpSp>
            <p:nvGrpSpPr>
              <p:cNvPr id="362" name="Google Shape;362;p8"/>
              <p:cNvGrpSpPr/>
              <p:nvPr/>
            </p:nvGrpSpPr>
            <p:grpSpPr>
              <a:xfrm>
                <a:off x="8090675" y="798314"/>
                <a:ext cx="554700" cy="554700"/>
                <a:chOff x="-388475" y="881425"/>
                <a:chExt cx="554700" cy="554700"/>
              </a:xfrm>
            </p:grpSpPr>
            <p:sp>
              <p:nvSpPr>
                <p:cNvPr id="363" name="Google Shape;363;p8"/>
                <p:cNvSpPr/>
                <p:nvPr/>
              </p:nvSpPr>
              <p:spPr>
                <a:xfrm>
                  <a:off x="-312275" y="881425"/>
                  <a:ext cx="478500" cy="478500"/>
                </a:xfrm>
                <a:prstGeom prst="wedgeRectCallout">
                  <a:avLst>
                    <a:gd fmla="val -20833" name="adj1"/>
                    <a:gd fmla="val 62500" name="adj2"/>
                  </a:avLst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8"/>
                <p:cNvSpPr/>
                <p:nvPr/>
              </p:nvSpPr>
              <p:spPr>
                <a:xfrm>
                  <a:off x="-388475" y="957625"/>
                  <a:ext cx="478500" cy="478500"/>
                </a:xfrm>
                <a:prstGeom prst="wedgeRectCallout">
                  <a:avLst>
                    <a:gd fmla="val -20833" name="adj1"/>
                    <a:gd fmla="val 62500" name="adj2"/>
                  </a:avLst>
                </a:pr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5" name="Google Shape;365;p8"/>
              <p:cNvGrpSpPr/>
              <p:nvPr/>
            </p:nvGrpSpPr>
            <p:grpSpPr>
              <a:xfrm>
                <a:off x="8160545" y="979306"/>
                <a:ext cx="340184" cy="266746"/>
                <a:chOff x="-41694200" y="2382950"/>
                <a:chExt cx="317425" cy="248900"/>
              </a:xfrm>
            </p:grpSpPr>
            <p:sp>
              <p:nvSpPr>
                <p:cNvPr id="366" name="Google Shape;366;p8"/>
                <p:cNvSpPr/>
                <p:nvPr/>
              </p:nvSpPr>
              <p:spPr>
                <a:xfrm>
                  <a:off x="-41694200" y="2382950"/>
                  <a:ext cx="317425" cy="248900"/>
                </a:xfrm>
                <a:custGeom>
                  <a:rect b="b" l="l" r="r" t="t"/>
                  <a:pathLst>
                    <a:path extrusionOk="0" h="9956" w="12697">
                      <a:moveTo>
                        <a:pt x="10555" y="851"/>
                      </a:moveTo>
                      <a:cubicBezTo>
                        <a:pt x="10807" y="851"/>
                        <a:pt x="10964" y="1040"/>
                        <a:pt x="10964" y="1292"/>
                      </a:cubicBezTo>
                      <a:lnTo>
                        <a:pt x="10964" y="7499"/>
                      </a:lnTo>
                      <a:lnTo>
                        <a:pt x="1576" y="7499"/>
                      </a:lnTo>
                      <a:lnTo>
                        <a:pt x="1576" y="1292"/>
                      </a:lnTo>
                      <a:lnTo>
                        <a:pt x="1607" y="1292"/>
                      </a:lnTo>
                      <a:cubicBezTo>
                        <a:pt x="1607" y="1040"/>
                        <a:pt x="1828" y="882"/>
                        <a:pt x="2017" y="851"/>
                      </a:cubicBezTo>
                      <a:close/>
                      <a:moveTo>
                        <a:pt x="8507" y="8286"/>
                      </a:moveTo>
                      <a:lnTo>
                        <a:pt x="8507" y="8727"/>
                      </a:lnTo>
                      <a:cubicBezTo>
                        <a:pt x="8507" y="8918"/>
                        <a:pt x="8633" y="9073"/>
                        <a:pt x="8777" y="9137"/>
                      </a:cubicBezTo>
                      <a:lnTo>
                        <a:pt x="1198" y="9137"/>
                      </a:lnTo>
                      <a:cubicBezTo>
                        <a:pt x="1009" y="9137"/>
                        <a:pt x="851" y="9011"/>
                        <a:pt x="788" y="8853"/>
                      </a:cubicBezTo>
                      <a:cubicBezTo>
                        <a:pt x="757" y="8759"/>
                        <a:pt x="788" y="8759"/>
                        <a:pt x="788" y="8286"/>
                      </a:cubicBezTo>
                      <a:close/>
                      <a:moveTo>
                        <a:pt x="10145" y="8286"/>
                      </a:moveTo>
                      <a:lnTo>
                        <a:pt x="10145" y="8727"/>
                      </a:lnTo>
                      <a:cubicBezTo>
                        <a:pt x="10145" y="8918"/>
                        <a:pt x="10254" y="9073"/>
                        <a:pt x="10402" y="9137"/>
                      </a:cubicBezTo>
                      <a:lnTo>
                        <a:pt x="9051" y="9137"/>
                      </a:lnTo>
                      <a:cubicBezTo>
                        <a:pt x="9186" y="9073"/>
                        <a:pt x="9294" y="8918"/>
                        <a:pt x="9294" y="8727"/>
                      </a:cubicBezTo>
                      <a:lnTo>
                        <a:pt x="9294" y="8286"/>
                      </a:lnTo>
                      <a:close/>
                      <a:moveTo>
                        <a:pt x="11783" y="8286"/>
                      </a:moveTo>
                      <a:lnTo>
                        <a:pt x="11783" y="8727"/>
                      </a:lnTo>
                      <a:cubicBezTo>
                        <a:pt x="11815" y="8979"/>
                        <a:pt x="11626" y="9137"/>
                        <a:pt x="11374" y="9137"/>
                      </a:cubicBezTo>
                      <a:lnTo>
                        <a:pt x="10720" y="9137"/>
                      </a:lnTo>
                      <a:cubicBezTo>
                        <a:pt x="10874" y="9073"/>
                        <a:pt x="10964" y="8918"/>
                        <a:pt x="10964" y="8727"/>
                      </a:cubicBezTo>
                      <a:lnTo>
                        <a:pt x="10964" y="8286"/>
                      </a:lnTo>
                      <a:close/>
                      <a:moveTo>
                        <a:pt x="2048" y="0"/>
                      </a:moveTo>
                      <a:cubicBezTo>
                        <a:pt x="1387" y="0"/>
                        <a:pt x="788" y="536"/>
                        <a:pt x="820" y="1261"/>
                      </a:cubicBezTo>
                      <a:lnTo>
                        <a:pt x="820" y="7467"/>
                      </a:lnTo>
                      <a:lnTo>
                        <a:pt x="347" y="7467"/>
                      </a:lnTo>
                      <a:cubicBezTo>
                        <a:pt x="158" y="7467"/>
                        <a:pt x="0" y="7625"/>
                        <a:pt x="0" y="7814"/>
                      </a:cubicBezTo>
                      <a:lnTo>
                        <a:pt x="0" y="8696"/>
                      </a:lnTo>
                      <a:cubicBezTo>
                        <a:pt x="0" y="9357"/>
                        <a:pt x="568" y="9956"/>
                        <a:pt x="1229" y="9956"/>
                      </a:cubicBezTo>
                      <a:lnTo>
                        <a:pt x="11437" y="9956"/>
                      </a:lnTo>
                      <a:cubicBezTo>
                        <a:pt x="12098" y="9956"/>
                        <a:pt x="12697" y="9389"/>
                        <a:pt x="12697" y="8696"/>
                      </a:cubicBezTo>
                      <a:lnTo>
                        <a:pt x="12697" y="7877"/>
                      </a:lnTo>
                      <a:cubicBezTo>
                        <a:pt x="12634" y="7656"/>
                        <a:pt x="12445" y="7467"/>
                        <a:pt x="12224" y="7467"/>
                      </a:cubicBezTo>
                      <a:lnTo>
                        <a:pt x="11815" y="7467"/>
                      </a:lnTo>
                      <a:lnTo>
                        <a:pt x="11815" y="1261"/>
                      </a:lnTo>
                      <a:cubicBezTo>
                        <a:pt x="11815" y="567"/>
                        <a:pt x="11279" y="0"/>
                        <a:pt x="105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8"/>
                <p:cNvSpPr/>
                <p:nvPr/>
              </p:nvSpPr>
              <p:spPr>
                <a:xfrm>
                  <a:off x="-41586600" y="2425550"/>
                  <a:ext cx="107450" cy="102925"/>
                </a:xfrm>
                <a:custGeom>
                  <a:rect b="b" l="l" r="r" t="t"/>
                  <a:pathLst>
                    <a:path extrusionOk="0" h="4117" w="4298">
                      <a:moveTo>
                        <a:pt x="1147" y="1037"/>
                      </a:moveTo>
                      <a:lnTo>
                        <a:pt x="2218" y="1384"/>
                      </a:lnTo>
                      <a:lnTo>
                        <a:pt x="1493" y="2108"/>
                      </a:lnTo>
                      <a:lnTo>
                        <a:pt x="1147" y="1037"/>
                      </a:lnTo>
                      <a:close/>
                      <a:moveTo>
                        <a:pt x="466" y="1"/>
                      </a:moveTo>
                      <a:cubicBezTo>
                        <a:pt x="209" y="1"/>
                        <a:pt x="1" y="267"/>
                        <a:pt x="107" y="533"/>
                      </a:cubicBezTo>
                      <a:lnTo>
                        <a:pt x="926" y="3022"/>
                      </a:lnTo>
                      <a:cubicBezTo>
                        <a:pt x="987" y="3184"/>
                        <a:pt x="1164" y="3293"/>
                        <a:pt x="1341" y="3293"/>
                      </a:cubicBezTo>
                      <a:cubicBezTo>
                        <a:pt x="1441" y="3293"/>
                        <a:pt x="1540" y="3259"/>
                        <a:pt x="1619" y="3180"/>
                      </a:cubicBezTo>
                      <a:lnTo>
                        <a:pt x="2155" y="2613"/>
                      </a:lnTo>
                      <a:lnTo>
                        <a:pt x="3541" y="3999"/>
                      </a:lnTo>
                      <a:cubicBezTo>
                        <a:pt x="3620" y="4077"/>
                        <a:pt x="3730" y="4117"/>
                        <a:pt x="3840" y="4117"/>
                      </a:cubicBezTo>
                      <a:cubicBezTo>
                        <a:pt x="3951" y="4117"/>
                        <a:pt x="4061" y="4077"/>
                        <a:pt x="4140" y="3999"/>
                      </a:cubicBezTo>
                      <a:cubicBezTo>
                        <a:pt x="4297" y="3841"/>
                        <a:pt x="4297" y="3558"/>
                        <a:pt x="4140" y="3400"/>
                      </a:cubicBezTo>
                      <a:lnTo>
                        <a:pt x="2722" y="2077"/>
                      </a:lnTo>
                      <a:lnTo>
                        <a:pt x="3258" y="1510"/>
                      </a:lnTo>
                      <a:cubicBezTo>
                        <a:pt x="3510" y="1289"/>
                        <a:pt x="3384" y="911"/>
                        <a:pt x="3100" y="848"/>
                      </a:cubicBezTo>
                      <a:lnTo>
                        <a:pt x="611" y="29"/>
                      </a:lnTo>
                      <a:cubicBezTo>
                        <a:pt x="562" y="10"/>
                        <a:pt x="514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"/>
          <p:cNvSpPr txBox="1"/>
          <p:nvPr>
            <p:ph hasCustomPrompt="1" type="title"/>
          </p:nvPr>
        </p:nvSpPr>
        <p:spPr>
          <a:xfrm>
            <a:off x="1175075" y="2058635"/>
            <a:ext cx="40443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0" name="Google Shape;370;p9"/>
          <p:cNvSpPr txBox="1"/>
          <p:nvPr>
            <p:ph idx="1" type="subTitle"/>
          </p:nvPr>
        </p:nvSpPr>
        <p:spPr>
          <a:xfrm flipH="1">
            <a:off x="1259825" y="3062200"/>
            <a:ext cx="3874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/>
        </p:txBody>
      </p:sp>
      <p:grpSp>
        <p:nvGrpSpPr>
          <p:cNvPr id="371" name="Google Shape;371;p9"/>
          <p:cNvGrpSpPr/>
          <p:nvPr/>
        </p:nvGrpSpPr>
        <p:grpSpPr>
          <a:xfrm>
            <a:off x="76247" y="76200"/>
            <a:ext cx="8991508" cy="4991092"/>
            <a:chOff x="76247" y="76200"/>
            <a:chExt cx="8991508" cy="4991092"/>
          </a:xfrm>
        </p:grpSpPr>
        <p:sp>
          <p:nvSpPr>
            <p:cNvPr id="372" name="Google Shape;372;p9"/>
            <p:cNvSpPr/>
            <p:nvPr/>
          </p:nvSpPr>
          <p:spPr>
            <a:xfrm>
              <a:off x="76272" y="76209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9"/>
            <p:cNvGrpSpPr/>
            <p:nvPr/>
          </p:nvGrpSpPr>
          <p:grpSpPr>
            <a:xfrm>
              <a:off x="76247" y="76200"/>
              <a:ext cx="8991482" cy="270554"/>
              <a:chOff x="495040" y="1057247"/>
              <a:chExt cx="8991482" cy="270554"/>
            </a:xfrm>
          </p:grpSpPr>
          <p:sp>
            <p:nvSpPr>
              <p:cNvPr id="374" name="Google Shape;374;p9"/>
              <p:cNvSpPr/>
              <p:nvPr/>
            </p:nvSpPr>
            <p:spPr>
              <a:xfrm flipH="1">
                <a:off x="495040" y="1057247"/>
                <a:ext cx="8991482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5" name="Google Shape;375;p9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376" name="Google Shape;376;p9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377" name="Google Shape;377;p9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8" name="Google Shape;378;p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9" name="Google Shape;379;p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80" name="Google Shape;380;p9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381" name="Google Shape;381;p9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382;p9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383" name="Google Shape;383;p9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384" name="Google Shape;384;p9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9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86" name="Google Shape;386;p9"/>
          <p:cNvGrpSpPr/>
          <p:nvPr/>
        </p:nvGrpSpPr>
        <p:grpSpPr>
          <a:xfrm>
            <a:off x="326489" y="614305"/>
            <a:ext cx="8491880" cy="4219295"/>
            <a:chOff x="326489" y="614305"/>
            <a:chExt cx="8491880" cy="4219295"/>
          </a:xfrm>
        </p:grpSpPr>
        <p:grpSp>
          <p:nvGrpSpPr>
            <p:cNvPr id="387" name="Google Shape;387;p9"/>
            <p:cNvGrpSpPr/>
            <p:nvPr/>
          </p:nvGrpSpPr>
          <p:grpSpPr>
            <a:xfrm>
              <a:off x="326489" y="4146302"/>
              <a:ext cx="1540067" cy="687298"/>
              <a:chOff x="-363350" y="-51187"/>
              <a:chExt cx="1540067" cy="687298"/>
            </a:xfrm>
          </p:grpSpPr>
          <p:sp>
            <p:nvSpPr>
              <p:cNvPr id="388" name="Google Shape;388;p9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 rot="5400000">
                <a:off x="-2626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3" name="Google Shape;393;p9"/>
              <p:cNvGrpSpPr/>
              <p:nvPr/>
            </p:nvGrpSpPr>
            <p:grpSpPr>
              <a:xfrm>
                <a:off x="-363350" y="-51187"/>
                <a:ext cx="1540067" cy="687298"/>
                <a:chOff x="-363350" y="-51187"/>
                <a:chExt cx="1540067" cy="687298"/>
              </a:xfrm>
            </p:grpSpPr>
            <p:sp>
              <p:nvSpPr>
                <p:cNvPr id="394" name="Google Shape;394;p9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9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9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9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9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399;p9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9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401;p9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402;p9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9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9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9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9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408;p9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9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9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 rot="5400000">
                  <a:off x="-74529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 rot="5400000">
                  <a:off x="-2626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 rot="5400000">
                  <a:off x="-36268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9"/>
                <p:cNvSpPr/>
                <p:nvPr/>
              </p:nvSpPr>
              <p:spPr>
                <a:xfrm rot="5400000">
                  <a:off x="-315753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 rot="5400000">
                  <a:off x="-74529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 rot="5400000">
                  <a:off x="-36268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4" name="Google Shape;424;p9"/>
              <p:cNvSpPr/>
              <p:nvPr/>
            </p:nvSpPr>
            <p:spPr>
              <a:xfrm rot="5400000">
                <a:off x="-315753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9"/>
            <p:cNvGrpSpPr/>
            <p:nvPr/>
          </p:nvGrpSpPr>
          <p:grpSpPr>
            <a:xfrm>
              <a:off x="801872" y="614661"/>
              <a:ext cx="1913983" cy="521706"/>
              <a:chOff x="489414" y="450012"/>
              <a:chExt cx="2153203" cy="586912"/>
            </a:xfrm>
          </p:grpSpPr>
          <p:sp>
            <p:nvSpPr>
              <p:cNvPr id="426" name="Google Shape;426;p9"/>
              <p:cNvSpPr/>
              <p:nvPr/>
            </p:nvSpPr>
            <p:spPr>
              <a:xfrm>
                <a:off x="489414" y="450012"/>
                <a:ext cx="2153203" cy="586912"/>
              </a:xfrm>
              <a:custGeom>
                <a:rect b="b" l="l" r="r" t="t"/>
                <a:pathLst>
                  <a:path extrusionOk="0" fill="none" h="13770" w="50518">
                    <a:moveTo>
                      <a:pt x="50518" y="0"/>
                    </a:moveTo>
                    <a:lnTo>
                      <a:pt x="0" y="0"/>
                    </a:lnTo>
                    <a:lnTo>
                      <a:pt x="0" y="9089"/>
                    </a:lnTo>
                    <a:lnTo>
                      <a:pt x="38755" y="9089"/>
                    </a:lnTo>
                    <a:lnTo>
                      <a:pt x="41217" y="13344"/>
                    </a:lnTo>
                    <a:cubicBezTo>
                      <a:pt x="41460" y="13770"/>
                      <a:pt x="42129" y="13587"/>
                      <a:pt x="42129" y="13101"/>
                    </a:cubicBezTo>
                    <a:lnTo>
                      <a:pt x="42129" y="9089"/>
                    </a:lnTo>
                    <a:lnTo>
                      <a:pt x="50518" y="9089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lt2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7" name="Google Shape;427;p9"/>
              <p:cNvGrpSpPr/>
              <p:nvPr/>
            </p:nvGrpSpPr>
            <p:grpSpPr>
              <a:xfrm>
                <a:off x="584420" y="519414"/>
                <a:ext cx="1963411" cy="246971"/>
                <a:chOff x="571861" y="517439"/>
                <a:chExt cx="1963411" cy="246971"/>
              </a:xfrm>
            </p:grpSpPr>
            <p:sp>
              <p:nvSpPr>
                <p:cNvPr id="428" name="Google Shape;428;p9"/>
                <p:cNvSpPr/>
                <p:nvPr/>
              </p:nvSpPr>
              <p:spPr>
                <a:xfrm>
                  <a:off x="571861" y="517439"/>
                  <a:ext cx="246316" cy="246971"/>
                </a:xfrm>
                <a:custGeom>
                  <a:rect b="b" l="l" r="r" t="t"/>
                  <a:pathLst>
                    <a:path extrusionOk="0" fill="none" h="11673" w="11642">
                      <a:moveTo>
                        <a:pt x="3283" y="11672"/>
                      </a:moveTo>
                      <a:lnTo>
                        <a:pt x="5836" y="9119"/>
                      </a:lnTo>
                      <a:lnTo>
                        <a:pt x="8359" y="11672"/>
                      </a:lnTo>
                      <a:lnTo>
                        <a:pt x="11642" y="8389"/>
                      </a:lnTo>
                      <a:lnTo>
                        <a:pt x="9089" y="5836"/>
                      </a:lnTo>
                      <a:lnTo>
                        <a:pt x="11642" y="3283"/>
                      </a:lnTo>
                      <a:lnTo>
                        <a:pt x="8359" y="0"/>
                      </a:lnTo>
                      <a:lnTo>
                        <a:pt x="5836" y="2554"/>
                      </a:lnTo>
                      <a:lnTo>
                        <a:pt x="3283" y="0"/>
                      </a:lnTo>
                      <a:lnTo>
                        <a:pt x="0" y="3283"/>
                      </a:lnTo>
                      <a:lnTo>
                        <a:pt x="2554" y="5836"/>
                      </a:lnTo>
                      <a:lnTo>
                        <a:pt x="0" y="8389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949850" y="517474"/>
                  <a:ext cx="246900" cy="246900"/>
                </a:xfrm>
                <a:prstGeom prst="noSmoking">
                  <a:avLst>
                    <a:gd fmla="val 18750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1328423" y="517750"/>
                  <a:ext cx="246348" cy="246348"/>
                </a:xfrm>
                <a:prstGeom prst="irregularSeal2">
                  <a:avLst/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1706444" y="517474"/>
                  <a:ext cx="246900" cy="246900"/>
                </a:xfrm>
                <a:prstGeom prst="smileyFace">
                  <a:avLst>
                    <a:gd fmla="val -4653" name="adj"/>
                  </a:avLst>
                </a:pr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2085017" y="517486"/>
                  <a:ext cx="185132" cy="246876"/>
                </a:xfrm>
                <a:custGeom>
                  <a:rect b="b" l="l" r="r" t="t"/>
                  <a:pathLst>
                    <a:path extrusionOk="0" h="40705" w="30238">
                      <a:moveTo>
                        <a:pt x="21063" y="0"/>
                      </a:moveTo>
                      <a:lnTo>
                        <a:pt x="14602" y="13956"/>
                      </a:lnTo>
                      <a:lnTo>
                        <a:pt x="8529" y="5470"/>
                      </a:lnTo>
                      <a:lnTo>
                        <a:pt x="0" y="40704"/>
                      </a:lnTo>
                      <a:lnTo>
                        <a:pt x="11802" y="21321"/>
                      </a:lnTo>
                      <a:lnTo>
                        <a:pt x="17445" y="30280"/>
                      </a:lnTo>
                      <a:lnTo>
                        <a:pt x="30237" y="9045"/>
                      </a:lnTo>
                      <a:lnTo>
                        <a:pt x="21063" y="0"/>
                      </a:lnTo>
                      <a:close/>
                    </a:path>
                  </a:pathLst>
                </a:custGeom>
                <a:noFill/>
                <a:ln cap="flat" cmpd="sng" w="19050">
                  <a:solidFill>
                    <a:schemeClr val="l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2401823" y="517474"/>
                  <a:ext cx="133449" cy="246900"/>
                </a:xfrm>
                <a:prstGeom prst="rect">
                  <a:avLst/>
                </a:prstGeom>
              </p:spPr>
              <p:txBody>
                <a:bodyPr>
                  <a:prstTxWarp prst="textPlain"/>
                </a:bodyPr>
                <a:lstStyle/>
                <a:p>
                  <a:pPr lvl="0" algn="ctr"/>
                  <a:r>
                    <a:rPr b="0" i="0">
                      <a:ln cap="flat" cmpd="sng" w="19050">
                        <a:solidFill>
                          <a:schemeClr val="lt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  <a:noFill/>
                      <a:latin typeface="Arial"/>
                    </a:rPr>
                    <a:t>!!</a:t>
                  </a:r>
                </a:p>
              </p:txBody>
            </p:sp>
          </p:grpSp>
        </p:grpSp>
        <p:grpSp>
          <p:nvGrpSpPr>
            <p:cNvPr id="434" name="Google Shape;434;p9"/>
            <p:cNvGrpSpPr/>
            <p:nvPr/>
          </p:nvGrpSpPr>
          <p:grpSpPr>
            <a:xfrm>
              <a:off x="3006410" y="614305"/>
              <a:ext cx="5811959" cy="505416"/>
              <a:chOff x="2258298" y="3894721"/>
              <a:chExt cx="3784567" cy="505416"/>
            </a:xfrm>
          </p:grpSpPr>
          <p:cxnSp>
            <p:nvCxnSpPr>
              <p:cNvPr id="435" name="Google Shape;435;p9"/>
              <p:cNvCxnSpPr/>
              <p:nvPr/>
            </p:nvCxnSpPr>
            <p:spPr>
              <a:xfrm>
                <a:off x="2258365" y="4231665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2258365" y="4400137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2258298" y="3894721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>
                <a:off x="2258298" y="4063193"/>
                <a:ext cx="3784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39" name="Google Shape;439;p9"/>
            <p:cNvGrpSpPr/>
            <p:nvPr/>
          </p:nvGrpSpPr>
          <p:grpSpPr>
            <a:xfrm>
              <a:off x="3627625" y="4501200"/>
              <a:ext cx="4714500" cy="332400"/>
              <a:chOff x="4122875" y="4098725"/>
              <a:chExt cx="4714500" cy="332400"/>
            </a:xfrm>
          </p:grpSpPr>
          <p:sp>
            <p:nvSpPr>
              <p:cNvPr id="440" name="Google Shape;440;p9"/>
              <p:cNvSpPr/>
              <p:nvPr/>
            </p:nvSpPr>
            <p:spPr>
              <a:xfrm>
                <a:off x="4122875" y="4098725"/>
                <a:ext cx="4714500" cy="332400"/>
              </a:xfrm>
              <a:prstGeom prst="rect">
                <a:avLst/>
              </a:pr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 rot="5400000">
                <a:off x="4223375" y="4196525"/>
                <a:ext cx="158400" cy="136800"/>
              </a:xfrm>
              <a:prstGeom prst="triangle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2" name="Google Shape;442;p9"/>
              <p:cNvGrpSpPr/>
              <p:nvPr/>
            </p:nvGrpSpPr>
            <p:grpSpPr>
              <a:xfrm>
                <a:off x="4515789" y="4196525"/>
                <a:ext cx="4096800" cy="136800"/>
                <a:chOff x="4535725" y="4196525"/>
                <a:chExt cx="4096800" cy="136800"/>
              </a:xfrm>
            </p:grpSpPr>
            <p:cxnSp>
              <p:nvCxnSpPr>
                <p:cNvPr id="443" name="Google Shape;443;p9"/>
                <p:cNvCxnSpPr/>
                <p:nvPr/>
              </p:nvCxnSpPr>
              <p:spPr>
                <a:xfrm>
                  <a:off x="4535725" y="4267000"/>
                  <a:ext cx="40968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44" name="Google Shape;444;p9"/>
                <p:cNvSpPr/>
                <p:nvPr/>
              </p:nvSpPr>
              <p:spPr>
                <a:xfrm>
                  <a:off x="7386600" y="4196525"/>
                  <a:ext cx="136800" cy="136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"/>
          <p:cNvSpPr txBox="1"/>
          <p:nvPr>
            <p:ph type="title"/>
          </p:nvPr>
        </p:nvSpPr>
        <p:spPr>
          <a:xfrm>
            <a:off x="1686652" y="1768239"/>
            <a:ext cx="2037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47" name="Google Shape;447;p10"/>
          <p:cNvSpPr txBox="1"/>
          <p:nvPr>
            <p:ph idx="1" type="subTitle"/>
          </p:nvPr>
        </p:nvSpPr>
        <p:spPr>
          <a:xfrm>
            <a:off x="1686652" y="2487737"/>
            <a:ext cx="2037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8" name="Google Shape;448;p10"/>
          <p:cNvSpPr txBox="1"/>
          <p:nvPr>
            <p:ph idx="2" type="title"/>
          </p:nvPr>
        </p:nvSpPr>
        <p:spPr>
          <a:xfrm>
            <a:off x="4455689" y="1214993"/>
            <a:ext cx="2938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49" name="Google Shape;449;p10"/>
          <p:cNvSpPr txBox="1"/>
          <p:nvPr>
            <p:ph idx="3" type="subTitle"/>
          </p:nvPr>
        </p:nvSpPr>
        <p:spPr>
          <a:xfrm>
            <a:off x="4455689" y="2005715"/>
            <a:ext cx="2938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0" name="Google Shape;450;p10"/>
          <p:cNvSpPr txBox="1"/>
          <p:nvPr>
            <p:ph idx="4" type="title"/>
          </p:nvPr>
        </p:nvSpPr>
        <p:spPr>
          <a:xfrm>
            <a:off x="4455689" y="3090806"/>
            <a:ext cx="2938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51" name="Google Shape;451;p10"/>
          <p:cNvSpPr txBox="1"/>
          <p:nvPr>
            <p:ph idx="5" type="subTitle"/>
          </p:nvPr>
        </p:nvSpPr>
        <p:spPr>
          <a:xfrm>
            <a:off x="4455689" y="3881528"/>
            <a:ext cx="2938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52" name="Google Shape;452;p10"/>
          <p:cNvGrpSpPr/>
          <p:nvPr/>
        </p:nvGrpSpPr>
        <p:grpSpPr>
          <a:xfrm>
            <a:off x="76247" y="76209"/>
            <a:ext cx="8991507" cy="4991083"/>
            <a:chOff x="-25" y="152400"/>
            <a:chExt cx="8991507" cy="4991083"/>
          </a:xfrm>
        </p:grpSpPr>
        <p:sp>
          <p:nvSpPr>
            <p:cNvPr id="453" name="Google Shape;453;p10"/>
            <p:cNvSpPr/>
            <p:nvPr/>
          </p:nvSpPr>
          <p:spPr>
            <a:xfrm>
              <a:off x="0" y="152400"/>
              <a:ext cx="8991482" cy="4991083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-25" y="152400"/>
              <a:ext cx="899148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" name="Google Shape;455;p10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456" name="Google Shape;456;p10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0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" name="Google Shape;459;p10"/>
          <p:cNvGrpSpPr/>
          <p:nvPr/>
        </p:nvGrpSpPr>
        <p:grpSpPr>
          <a:xfrm>
            <a:off x="335534" y="539488"/>
            <a:ext cx="8479346" cy="4306532"/>
            <a:chOff x="335534" y="539488"/>
            <a:chExt cx="8479346" cy="4306532"/>
          </a:xfrm>
        </p:grpSpPr>
        <p:grpSp>
          <p:nvGrpSpPr>
            <p:cNvPr id="460" name="Google Shape;460;p10"/>
            <p:cNvGrpSpPr/>
            <p:nvPr/>
          </p:nvGrpSpPr>
          <p:grpSpPr>
            <a:xfrm>
              <a:off x="335650" y="4676791"/>
              <a:ext cx="6165855" cy="169229"/>
              <a:chOff x="6856163" y="1039133"/>
              <a:chExt cx="2083200" cy="175330"/>
            </a:xfrm>
          </p:grpSpPr>
          <p:cxnSp>
            <p:nvCxnSpPr>
              <p:cNvPr id="461" name="Google Shape;461;p10"/>
              <p:cNvCxnSpPr/>
              <p:nvPr/>
            </p:nvCxnSpPr>
            <p:spPr>
              <a:xfrm>
                <a:off x="6856163" y="103913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p10"/>
              <p:cNvCxnSpPr/>
              <p:nvPr/>
            </p:nvCxnSpPr>
            <p:spPr>
              <a:xfrm>
                <a:off x="6856163" y="1214463"/>
                <a:ext cx="2083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3" name="Google Shape;463;p10"/>
            <p:cNvGrpSpPr/>
            <p:nvPr/>
          </p:nvGrpSpPr>
          <p:grpSpPr>
            <a:xfrm>
              <a:off x="335534" y="539488"/>
              <a:ext cx="294834" cy="3970722"/>
              <a:chOff x="8114401" y="824790"/>
              <a:chExt cx="672677" cy="3484618"/>
            </a:xfrm>
          </p:grpSpPr>
          <p:sp>
            <p:nvSpPr>
              <p:cNvPr id="464" name="Google Shape;464;p10"/>
              <p:cNvSpPr/>
              <p:nvPr/>
            </p:nvSpPr>
            <p:spPr>
              <a:xfrm rot="-5400000">
                <a:off x="6708418" y="2230773"/>
                <a:ext cx="3484618" cy="672652"/>
              </a:xfrm>
              <a:custGeom>
                <a:rect b="b" l="l" r="r" t="t"/>
                <a:pathLst>
                  <a:path extrusionOk="0" h="9485" w="82525">
                    <a:moveTo>
                      <a:pt x="0" y="1"/>
                    </a:moveTo>
                    <a:lnTo>
                      <a:pt x="0" y="9484"/>
                    </a:lnTo>
                    <a:lnTo>
                      <a:pt x="82525" y="9484"/>
                    </a:lnTo>
                    <a:lnTo>
                      <a:pt x="8252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 rot="-5400000">
                <a:off x="8387497" y="3909820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0"/>
              <p:cNvSpPr/>
              <p:nvPr/>
            </p:nvSpPr>
            <p:spPr>
              <a:xfrm rot="-5400000">
                <a:off x="8387497" y="3659693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0"/>
              <p:cNvSpPr/>
              <p:nvPr/>
            </p:nvSpPr>
            <p:spPr>
              <a:xfrm rot="-5400000">
                <a:off x="8387497" y="3409567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0"/>
              <p:cNvSpPr/>
              <p:nvPr/>
            </p:nvSpPr>
            <p:spPr>
              <a:xfrm rot="-5400000">
                <a:off x="8387497" y="3159440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0"/>
              <p:cNvSpPr/>
              <p:nvPr/>
            </p:nvSpPr>
            <p:spPr>
              <a:xfrm rot="-5400000">
                <a:off x="8387497" y="2909314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0" y="1"/>
                    </a:moveTo>
                    <a:lnTo>
                      <a:pt x="0" y="9484"/>
                    </a:lnTo>
                    <a:lnTo>
                      <a:pt x="3465" y="9484"/>
                    </a:lnTo>
                    <a:lnTo>
                      <a:pt x="3465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0"/>
              <p:cNvSpPr/>
              <p:nvPr/>
            </p:nvSpPr>
            <p:spPr>
              <a:xfrm rot="-5400000">
                <a:off x="8387478" y="2659169"/>
                <a:ext cx="126545" cy="672652"/>
              </a:xfrm>
              <a:custGeom>
                <a:rect b="b" l="l" r="r" t="t"/>
                <a:pathLst>
                  <a:path extrusionOk="0" h="9485" w="3467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0"/>
              <p:cNvSpPr/>
              <p:nvPr/>
            </p:nvSpPr>
            <p:spPr>
              <a:xfrm rot="-5400000">
                <a:off x="8387497" y="2409025"/>
                <a:ext cx="126509" cy="672652"/>
              </a:xfrm>
              <a:custGeom>
                <a:rect b="b" l="l" r="r" t="t"/>
                <a:pathLst>
                  <a:path extrusionOk="0" h="9485" w="3466">
                    <a:moveTo>
                      <a:pt x="1" y="1"/>
                    </a:moveTo>
                    <a:lnTo>
                      <a:pt x="1" y="9484"/>
                    </a:lnTo>
                    <a:lnTo>
                      <a:pt x="3466" y="9484"/>
                    </a:lnTo>
                    <a:lnTo>
                      <a:pt x="3466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10"/>
            <p:cNvGrpSpPr/>
            <p:nvPr/>
          </p:nvGrpSpPr>
          <p:grpSpPr>
            <a:xfrm>
              <a:off x="7274813" y="4158702"/>
              <a:ext cx="1540067" cy="687298"/>
              <a:chOff x="-363350" y="-51187"/>
              <a:chExt cx="1540067" cy="687298"/>
            </a:xfrm>
          </p:grpSpPr>
          <p:sp>
            <p:nvSpPr>
              <p:cNvPr id="473" name="Google Shape;473;p10"/>
              <p:cNvSpPr/>
              <p:nvPr/>
            </p:nvSpPr>
            <p:spPr>
              <a:xfrm rot="5400000">
                <a:off x="1129720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 rot="5400000">
                <a:off x="840874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 rot="5400000">
                <a:off x="551385" y="-51807"/>
                <a:ext cx="43" cy="95238"/>
              </a:xfrm>
              <a:custGeom>
                <a:rect b="b" l="l" r="r" t="t"/>
                <a:pathLst>
                  <a:path extrusionOk="0" fill="none" h="2220" w="1">
                    <a:moveTo>
                      <a:pt x="0" y="221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 rot="5400000">
                <a:off x="262582" y="-51163"/>
                <a:ext cx="43" cy="93951"/>
              </a:xfrm>
              <a:custGeom>
                <a:rect b="b" l="l" r="r" t="t"/>
                <a:pathLst>
                  <a:path extrusionOk="0" fill="none" h="2190" w="1">
                    <a:moveTo>
                      <a:pt x="0" y="2189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7" name="Google Shape;477;p10"/>
              <p:cNvGrpSpPr/>
              <p:nvPr/>
            </p:nvGrpSpPr>
            <p:grpSpPr>
              <a:xfrm>
                <a:off x="-363350" y="-51187"/>
                <a:ext cx="1540067" cy="687298"/>
                <a:chOff x="-363350" y="-51187"/>
                <a:chExt cx="1540067" cy="687298"/>
              </a:xfrm>
            </p:grpSpPr>
            <p:sp>
              <p:nvSpPr>
                <p:cNvPr id="478" name="Google Shape;478;p10"/>
                <p:cNvSpPr/>
                <p:nvPr/>
              </p:nvSpPr>
              <p:spPr>
                <a:xfrm rot="5400000">
                  <a:off x="108209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10"/>
                <p:cNvSpPr/>
                <p:nvPr/>
              </p:nvSpPr>
              <p:spPr>
                <a:xfrm rot="5400000">
                  <a:off x="1129720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10"/>
                <p:cNvSpPr/>
                <p:nvPr/>
              </p:nvSpPr>
              <p:spPr>
                <a:xfrm rot="5400000">
                  <a:off x="792652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10"/>
                <p:cNvSpPr/>
                <p:nvPr/>
              </p:nvSpPr>
              <p:spPr>
                <a:xfrm rot="5400000">
                  <a:off x="84087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10"/>
                <p:cNvSpPr/>
                <p:nvPr/>
              </p:nvSpPr>
              <p:spPr>
                <a:xfrm rot="5400000">
                  <a:off x="50445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10"/>
                <p:cNvSpPr/>
                <p:nvPr/>
              </p:nvSpPr>
              <p:spPr>
                <a:xfrm rot="5400000">
                  <a:off x="551385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0"/>
                <p:cNvSpPr/>
                <p:nvPr/>
              </p:nvSpPr>
              <p:spPr>
                <a:xfrm rot="5400000">
                  <a:off x="214960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0"/>
                <p:cNvSpPr/>
                <p:nvPr/>
              </p:nvSpPr>
              <p:spPr>
                <a:xfrm rot="5400000">
                  <a:off x="262582" y="542178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0" y="2189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0"/>
                <p:cNvSpPr/>
                <p:nvPr/>
              </p:nvSpPr>
              <p:spPr>
                <a:xfrm rot="5400000">
                  <a:off x="-74529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0"/>
                <p:cNvSpPr/>
                <p:nvPr/>
              </p:nvSpPr>
              <p:spPr>
                <a:xfrm rot="5400000">
                  <a:off x="-26264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0"/>
                <p:cNvSpPr/>
                <p:nvPr/>
              </p:nvSpPr>
              <p:spPr>
                <a:xfrm rot="5400000">
                  <a:off x="-362688" y="58846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19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0"/>
                <p:cNvSpPr/>
                <p:nvPr/>
              </p:nvSpPr>
              <p:spPr>
                <a:xfrm rot="5400000">
                  <a:off x="-315753" y="541535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0" y="22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0"/>
                <p:cNvSpPr/>
                <p:nvPr/>
              </p:nvSpPr>
              <p:spPr>
                <a:xfrm rot="5400000">
                  <a:off x="1082098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0"/>
                <p:cNvSpPr/>
                <p:nvPr/>
              </p:nvSpPr>
              <p:spPr>
                <a:xfrm rot="5400000">
                  <a:off x="1129720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0"/>
                <p:cNvSpPr/>
                <p:nvPr/>
              </p:nvSpPr>
              <p:spPr>
                <a:xfrm rot="5400000">
                  <a:off x="792652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0"/>
                <p:cNvSpPr/>
                <p:nvPr/>
              </p:nvSpPr>
              <p:spPr>
                <a:xfrm rot="5400000">
                  <a:off x="840874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0"/>
                <p:cNvSpPr/>
                <p:nvPr/>
              </p:nvSpPr>
              <p:spPr>
                <a:xfrm rot="5400000">
                  <a:off x="50445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0"/>
                <p:cNvSpPr/>
                <p:nvPr/>
              </p:nvSpPr>
              <p:spPr>
                <a:xfrm rot="5400000">
                  <a:off x="551385" y="244178"/>
                  <a:ext cx="43" cy="95238"/>
                </a:xfrm>
                <a:custGeom>
                  <a:rect b="b" l="l" r="r" t="t"/>
                  <a:pathLst>
                    <a:path extrusionOk="0" fill="none" h="2220" w="1">
                      <a:moveTo>
                        <a:pt x="1" y="2219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0"/>
                <p:cNvSpPr/>
                <p:nvPr/>
              </p:nvSpPr>
              <p:spPr>
                <a:xfrm rot="5400000">
                  <a:off x="214960" y="292440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0"/>
                <p:cNvSpPr/>
                <p:nvPr/>
              </p:nvSpPr>
              <p:spPr>
                <a:xfrm rot="5400000">
                  <a:off x="262582" y="244821"/>
                  <a:ext cx="43" cy="93951"/>
                </a:xfrm>
                <a:custGeom>
                  <a:rect b="b" l="l" r="r" t="t"/>
                  <a:pathLst>
                    <a:path extrusionOk="0" fill="none" h="2190" w="1">
                      <a:moveTo>
                        <a:pt x="1" y="2189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0"/>
                <p:cNvSpPr/>
                <p:nvPr/>
              </p:nvSpPr>
              <p:spPr>
                <a:xfrm rot="5400000">
                  <a:off x="1082098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0"/>
                <p:cNvSpPr/>
                <p:nvPr/>
              </p:nvSpPr>
              <p:spPr>
                <a:xfrm rot="5400000">
                  <a:off x="792652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10"/>
                <p:cNvSpPr/>
                <p:nvPr/>
              </p:nvSpPr>
              <p:spPr>
                <a:xfrm rot="5400000">
                  <a:off x="50445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10"/>
                <p:cNvSpPr/>
                <p:nvPr/>
              </p:nvSpPr>
              <p:spPr>
                <a:xfrm rot="5400000">
                  <a:off x="214960" y="-3587"/>
                  <a:ext cx="95244" cy="43"/>
                </a:xfrm>
                <a:custGeom>
                  <a:rect b="b" l="l" r="r" t="t"/>
                  <a:pathLst>
                    <a:path extrusionOk="0" fill="none" h="1" w="2220">
                      <a:moveTo>
                        <a:pt x="2220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7550" y="556392"/>
            <a:ext cx="7908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"/>
              <a:buNone/>
              <a:defRPr b="1" i="0" sz="3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b="1" i="0" sz="3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17550" y="1300850"/>
            <a:ext cx="79089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osomething.org/us/facts/11-facts-about-cyber-bullying" TargetMode="External"/><Relationship Id="rId4" Type="http://schemas.openxmlformats.org/officeDocument/2006/relationships/hyperlink" Target="https://docs.google.com/spreadsheets/d/1mrr3d7mVDgDl3rg_ENH5g2-XO_Zx_EP4GDUs9Q7rYRI/copy" TargetMode="External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teslabg.edu.rs/upload/1%20ELEKTRONSKO%20NASILJE.pdf" TargetMode="External"/><Relationship Id="rId4" Type="http://schemas.openxmlformats.org/officeDocument/2006/relationships/hyperlink" Target="https://firstsiteguide.com/cyberbullying-stats/" TargetMode="External"/><Relationship Id="rId5" Type="http://schemas.openxmlformats.org/officeDocument/2006/relationships/hyperlink" Target="https://cuvamte.gov.rs/sta-je-nasilje/digitalno-nasilje/" TargetMode="External"/><Relationship Id="rId6" Type="http://schemas.openxmlformats.org/officeDocument/2006/relationships/hyperlink" Target="https://erasmusrepository.files.wordpress.com/2019/04/cyberbullying-tekst-prezentacije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0"/>
          <p:cNvGrpSpPr/>
          <p:nvPr/>
        </p:nvGrpSpPr>
        <p:grpSpPr>
          <a:xfrm>
            <a:off x="4752999" y="233500"/>
            <a:ext cx="4124600" cy="3373559"/>
            <a:chOff x="495035" y="1057256"/>
            <a:chExt cx="4124600" cy="3373559"/>
          </a:xfrm>
        </p:grpSpPr>
        <p:sp>
          <p:nvSpPr>
            <p:cNvPr id="990" name="Google Shape;990;p20"/>
            <p:cNvSpPr/>
            <p:nvPr/>
          </p:nvSpPr>
          <p:spPr>
            <a:xfrm>
              <a:off x="495035" y="1057256"/>
              <a:ext cx="4124595" cy="3373559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 flipH="1">
              <a:off x="495040" y="1057256"/>
              <a:ext cx="4124595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2" name="Google Shape;992;p20"/>
            <p:cNvGrpSpPr/>
            <p:nvPr/>
          </p:nvGrpSpPr>
          <p:grpSpPr>
            <a:xfrm flipH="1">
              <a:off x="559172" y="1122848"/>
              <a:ext cx="560767" cy="139276"/>
              <a:chOff x="4771000" y="1122848"/>
              <a:chExt cx="560767" cy="139276"/>
            </a:xfrm>
          </p:grpSpPr>
          <p:grpSp>
            <p:nvGrpSpPr>
              <p:cNvPr id="993" name="Google Shape;993;p20"/>
              <p:cNvGrpSpPr/>
              <p:nvPr/>
            </p:nvGrpSpPr>
            <p:grpSpPr>
              <a:xfrm>
                <a:off x="5192567" y="1122848"/>
                <a:ext cx="139200" cy="139200"/>
                <a:chOff x="5192567" y="1122848"/>
                <a:chExt cx="139200" cy="139200"/>
              </a:xfrm>
            </p:grpSpPr>
            <p:sp>
              <p:nvSpPr>
                <p:cNvPr id="994" name="Google Shape;994;p20"/>
                <p:cNvSpPr/>
                <p:nvPr/>
              </p:nvSpPr>
              <p:spPr>
                <a:xfrm>
                  <a:off x="5192567" y="1122848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20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20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7" name="Google Shape;997;p20"/>
              <p:cNvGrpSpPr/>
              <p:nvPr/>
            </p:nvGrpSpPr>
            <p:grpSpPr>
              <a:xfrm>
                <a:off x="4771000" y="1122849"/>
                <a:ext cx="139200" cy="139200"/>
                <a:chOff x="5192500" y="1122925"/>
                <a:chExt cx="139200" cy="139200"/>
              </a:xfrm>
            </p:grpSpPr>
            <p:sp>
              <p:nvSpPr>
                <p:cNvPr id="998" name="Google Shape;998;p20"/>
                <p:cNvSpPr/>
                <p:nvPr/>
              </p:nvSpPr>
              <p:spPr>
                <a:xfrm>
                  <a:off x="5192500" y="1122925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20"/>
                <p:cNvSpPr/>
                <p:nvPr/>
              </p:nvSpPr>
              <p:spPr>
                <a:xfrm rot="2700000">
                  <a:off x="5234299" y="1164701"/>
                  <a:ext cx="54684" cy="54684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0" name="Google Shape;1000;p20"/>
              <p:cNvGrpSpPr/>
              <p:nvPr/>
            </p:nvGrpSpPr>
            <p:grpSpPr>
              <a:xfrm>
                <a:off x="4981783" y="1122924"/>
                <a:ext cx="139200" cy="139200"/>
                <a:chOff x="4981783" y="1122924"/>
                <a:chExt cx="139200" cy="139200"/>
              </a:xfrm>
            </p:grpSpPr>
            <p:sp>
              <p:nvSpPr>
                <p:cNvPr id="1001" name="Google Shape;1001;p20"/>
                <p:cNvSpPr/>
                <p:nvPr/>
              </p:nvSpPr>
              <p:spPr>
                <a:xfrm>
                  <a:off x="4981783" y="1122924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20"/>
                <p:cNvSpPr/>
                <p:nvPr/>
              </p:nvSpPr>
              <p:spPr>
                <a:xfrm>
                  <a:off x="5026333" y="1167474"/>
                  <a:ext cx="50100" cy="50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003" name="Google Shape;1003;p20"/>
          <p:cNvPicPr preferRelativeResize="0"/>
          <p:nvPr/>
        </p:nvPicPr>
        <p:blipFill rotWithShape="1">
          <a:blip r:embed="rId3">
            <a:alphaModFix/>
          </a:blip>
          <a:srcRect b="16861" l="0" r="0" t="16861"/>
          <a:stretch/>
        </p:blipFill>
        <p:spPr>
          <a:xfrm flipH="1">
            <a:off x="4862807" y="636478"/>
            <a:ext cx="3904950" cy="284087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04" name="Google Shape;1004;p20"/>
          <p:cNvGrpSpPr/>
          <p:nvPr/>
        </p:nvGrpSpPr>
        <p:grpSpPr>
          <a:xfrm>
            <a:off x="266431" y="1038234"/>
            <a:ext cx="5129490" cy="3871763"/>
            <a:chOff x="266431" y="1038234"/>
            <a:chExt cx="5129490" cy="3871763"/>
          </a:xfrm>
        </p:grpSpPr>
        <p:grpSp>
          <p:nvGrpSpPr>
            <p:cNvPr id="1005" name="Google Shape;1005;p20"/>
            <p:cNvGrpSpPr/>
            <p:nvPr/>
          </p:nvGrpSpPr>
          <p:grpSpPr>
            <a:xfrm>
              <a:off x="266431" y="1285859"/>
              <a:ext cx="4900878" cy="3624138"/>
              <a:chOff x="1600589" y="1147720"/>
              <a:chExt cx="4900878" cy="3624138"/>
            </a:xfrm>
          </p:grpSpPr>
          <p:sp>
            <p:nvSpPr>
              <p:cNvPr id="1006" name="Google Shape;1006;p20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7" name="Google Shape;1007;p20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008" name="Google Shape;1008;p20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9" name="Google Shape;1009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10" name="Google Shape;1010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1" name="Google Shape;1011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2" name="Google Shape;1012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13" name="Google Shape;1013;p20"/>
            <p:cNvGrpSpPr/>
            <p:nvPr/>
          </p:nvGrpSpPr>
          <p:grpSpPr>
            <a:xfrm>
              <a:off x="342631" y="1209659"/>
              <a:ext cx="4900878" cy="3624138"/>
              <a:chOff x="1600589" y="1147720"/>
              <a:chExt cx="4900878" cy="3624138"/>
            </a:xfrm>
          </p:grpSpPr>
          <p:sp>
            <p:nvSpPr>
              <p:cNvPr id="1014" name="Google Shape;1014;p20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15" name="Google Shape;1015;p20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016" name="Google Shape;1016;p20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17" name="Google Shape;1017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18" name="Google Shape;1018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9" name="Google Shape;1019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0" name="Google Shape;1020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21" name="Google Shape;1021;p20"/>
            <p:cNvGrpSpPr/>
            <p:nvPr/>
          </p:nvGrpSpPr>
          <p:grpSpPr>
            <a:xfrm>
              <a:off x="418831" y="1133459"/>
              <a:ext cx="4900878" cy="3624138"/>
              <a:chOff x="1600589" y="1147720"/>
              <a:chExt cx="4900878" cy="3624138"/>
            </a:xfrm>
          </p:grpSpPr>
          <p:sp>
            <p:nvSpPr>
              <p:cNvPr id="1022" name="Google Shape;1022;p20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23" name="Google Shape;1023;p20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024" name="Google Shape;1024;p20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25" name="Google Shape;1025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26" name="Google Shape;1026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7" name="Google Shape;1027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8" name="Google Shape;1028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29" name="Google Shape;1029;p20"/>
            <p:cNvGrpSpPr/>
            <p:nvPr/>
          </p:nvGrpSpPr>
          <p:grpSpPr>
            <a:xfrm>
              <a:off x="495043" y="1038234"/>
              <a:ext cx="4900878" cy="3624138"/>
              <a:chOff x="1600589" y="1147720"/>
              <a:chExt cx="4900878" cy="3624138"/>
            </a:xfrm>
          </p:grpSpPr>
          <p:sp>
            <p:nvSpPr>
              <p:cNvPr id="1030" name="Google Shape;1030;p20"/>
              <p:cNvSpPr/>
              <p:nvPr/>
            </p:nvSpPr>
            <p:spPr>
              <a:xfrm>
                <a:off x="1600590" y="1147720"/>
                <a:ext cx="4900877" cy="3624138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31" name="Google Shape;1031;p20"/>
              <p:cNvGrpSpPr/>
              <p:nvPr/>
            </p:nvGrpSpPr>
            <p:grpSpPr>
              <a:xfrm>
                <a:off x="1600589" y="1147720"/>
                <a:ext cx="4900877" cy="270531"/>
                <a:chOff x="1505466" y="1147733"/>
                <a:chExt cx="4900877" cy="270531"/>
              </a:xfrm>
            </p:grpSpPr>
            <p:sp>
              <p:nvSpPr>
                <p:cNvPr id="1032" name="Google Shape;1032;p20"/>
                <p:cNvSpPr/>
                <p:nvPr/>
              </p:nvSpPr>
              <p:spPr>
                <a:xfrm>
                  <a:off x="1505466" y="1147733"/>
                  <a:ext cx="4900877" cy="270531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3" name="Google Shape;1033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34" name="Google Shape;1034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6" name="Google Shape;1036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solidFill>
                    <a:schemeClr val="lt1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037" name="Google Shape;1037;p20"/>
          <p:cNvSpPr txBox="1"/>
          <p:nvPr>
            <p:ph type="ctrTitle"/>
          </p:nvPr>
        </p:nvSpPr>
        <p:spPr>
          <a:xfrm>
            <a:off x="803620" y="1587212"/>
            <a:ext cx="42837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CYBER BULLYING</a:t>
            </a:r>
            <a:endParaRPr/>
          </a:p>
        </p:txBody>
      </p:sp>
      <p:sp>
        <p:nvSpPr>
          <p:cNvPr id="1038" name="Google Shape;1038;p20"/>
          <p:cNvSpPr txBox="1"/>
          <p:nvPr>
            <p:ph idx="1" type="subTitle"/>
          </p:nvPr>
        </p:nvSpPr>
        <p:spPr>
          <a:xfrm>
            <a:off x="495043" y="4111214"/>
            <a:ext cx="488286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200"/>
              <a:t>Тема: Дигитално насиље 		Ментор: Светлана Ерцег</a:t>
            </a:r>
            <a:endParaRPr b="1" sz="1200"/>
          </a:p>
        </p:txBody>
      </p:sp>
      <p:sp>
        <p:nvSpPr>
          <p:cNvPr id="1039" name="Google Shape;1039;p20"/>
          <p:cNvSpPr/>
          <p:nvPr/>
        </p:nvSpPr>
        <p:spPr>
          <a:xfrm>
            <a:off x="1109920" y="3454162"/>
            <a:ext cx="3671100" cy="476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Аутори: Страхиња Поњевић, Миша Протић</a:t>
            </a:r>
            <a:endParaRPr b="1" i="0" sz="12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40" name="Google Shape;1040;p20"/>
          <p:cNvSpPr/>
          <p:nvPr/>
        </p:nvSpPr>
        <p:spPr>
          <a:xfrm>
            <a:off x="4709072" y="3580696"/>
            <a:ext cx="343500" cy="476475"/>
          </a:xfrm>
          <a:custGeom>
            <a:rect b="b" l="l" r="r" t="t"/>
            <a:pathLst>
              <a:path extrusionOk="0" h="19059" w="13740">
                <a:moveTo>
                  <a:pt x="0" y="0"/>
                </a:moveTo>
                <a:lnTo>
                  <a:pt x="1945" y="16414"/>
                </a:lnTo>
                <a:lnTo>
                  <a:pt x="5350" y="11885"/>
                </a:lnTo>
                <a:lnTo>
                  <a:pt x="9149" y="19058"/>
                </a:lnTo>
                <a:lnTo>
                  <a:pt x="12949" y="16444"/>
                </a:lnTo>
                <a:lnTo>
                  <a:pt x="7812" y="10213"/>
                </a:lnTo>
                <a:lnTo>
                  <a:pt x="13739" y="9392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1" name="Google Shape;1041;p20"/>
          <p:cNvGrpSpPr/>
          <p:nvPr/>
        </p:nvGrpSpPr>
        <p:grpSpPr>
          <a:xfrm>
            <a:off x="7884700" y="3763925"/>
            <a:ext cx="992915" cy="1146064"/>
            <a:chOff x="7884700" y="3763925"/>
            <a:chExt cx="992915" cy="1146064"/>
          </a:xfrm>
        </p:grpSpPr>
        <p:grpSp>
          <p:nvGrpSpPr>
            <p:cNvPr id="1042" name="Google Shape;1042;p20"/>
            <p:cNvGrpSpPr/>
            <p:nvPr/>
          </p:nvGrpSpPr>
          <p:grpSpPr>
            <a:xfrm>
              <a:off x="7884700" y="3763925"/>
              <a:ext cx="992915" cy="1146064"/>
              <a:chOff x="7884700" y="3763925"/>
              <a:chExt cx="992915" cy="1146064"/>
            </a:xfrm>
          </p:grpSpPr>
          <p:grpSp>
            <p:nvGrpSpPr>
              <p:cNvPr id="1043" name="Google Shape;1043;p20"/>
              <p:cNvGrpSpPr/>
              <p:nvPr/>
            </p:nvGrpSpPr>
            <p:grpSpPr>
              <a:xfrm>
                <a:off x="7884700" y="39163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044" name="Google Shape;1044;p20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45" name="Google Shape;1045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46" name="Google Shape;1046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49" name="Google Shape;1049;p20"/>
              <p:cNvGrpSpPr/>
              <p:nvPr/>
            </p:nvGrpSpPr>
            <p:grpSpPr>
              <a:xfrm>
                <a:off x="7960900" y="38401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050" name="Google Shape;1050;p20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51" name="Google Shape;1051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52" name="Google Shape;1052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3" name="Google Shape;1053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4" name="Google Shape;1054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55" name="Google Shape;1055;p20"/>
              <p:cNvGrpSpPr/>
              <p:nvPr/>
            </p:nvGrpSpPr>
            <p:grpSpPr>
              <a:xfrm>
                <a:off x="8037100" y="3763925"/>
                <a:ext cx="840515" cy="993664"/>
                <a:chOff x="5565852" y="1147720"/>
                <a:chExt cx="840515" cy="993664"/>
              </a:xfrm>
            </p:grpSpPr>
            <p:sp>
              <p:nvSpPr>
                <p:cNvPr id="1056" name="Google Shape;1056;p20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20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58" name="Google Shape;1058;p20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20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61" name="Google Shape;1061;p20"/>
            <p:cNvGrpSpPr/>
            <p:nvPr/>
          </p:nvGrpSpPr>
          <p:grpSpPr>
            <a:xfrm>
              <a:off x="8234732" y="4162651"/>
              <a:ext cx="445265" cy="408435"/>
              <a:chOff x="6239575" y="4416275"/>
              <a:chExt cx="489625" cy="449175"/>
            </a:xfrm>
          </p:grpSpPr>
          <p:sp>
            <p:nvSpPr>
              <p:cNvPr id="1062" name="Google Shape;1062;p20"/>
              <p:cNvSpPr/>
              <p:nvPr/>
            </p:nvSpPr>
            <p:spPr>
              <a:xfrm>
                <a:off x="6239575" y="4416275"/>
                <a:ext cx="489625" cy="449175"/>
              </a:xfrm>
              <a:custGeom>
                <a:rect b="b" l="l" r="r" t="t"/>
                <a:pathLst>
                  <a:path extrusionOk="0" h="17967" w="19585">
                    <a:moveTo>
                      <a:pt x="9792" y="1132"/>
                    </a:moveTo>
                    <a:cubicBezTo>
                      <a:pt x="10374" y="1132"/>
                      <a:pt x="10955" y="1424"/>
                      <a:pt x="11278" y="2009"/>
                    </a:cubicBezTo>
                    <a:lnTo>
                      <a:pt x="18111" y="14313"/>
                    </a:lnTo>
                    <a:cubicBezTo>
                      <a:pt x="18404" y="14838"/>
                      <a:pt x="18395" y="15481"/>
                      <a:pt x="18087" y="15998"/>
                    </a:cubicBezTo>
                    <a:cubicBezTo>
                      <a:pt x="17786" y="16518"/>
                      <a:pt x="17232" y="16834"/>
                      <a:pt x="16634" y="16834"/>
                    </a:cubicBezTo>
                    <a:cubicBezTo>
                      <a:pt x="16631" y="16834"/>
                      <a:pt x="16628" y="16834"/>
                      <a:pt x="16625" y="16834"/>
                    </a:cubicBezTo>
                    <a:lnTo>
                      <a:pt x="2962" y="16834"/>
                    </a:lnTo>
                    <a:cubicBezTo>
                      <a:pt x="1667" y="16834"/>
                      <a:pt x="849" y="15445"/>
                      <a:pt x="1474" y="14313"/>
                    </a:cubicBezTo>
                    <a:lnTo>
                      <a:pt x="8307" y="2009"/>
                    </a:lnTo>
                    <a:cubicBezTo>
                      <a:pt x="8630" y="1424"/>
                      <a:pt x="9211" y="1132"/>
                      <a:pt x="9792" y="1132"/>
                    </a:cubicBezTo>
                    <a:close/>
                    <a:moveTo>
                      <a:pt x="9792" y="1"/>
                    </a:moveTo>
                    <a:cubicBezTo>
                      <a:pt x="8763" y="1"/>
                      <a:pt x="7815" y="559"/>
                      <a:pt x="7317" y="1462"/>
                    </a:cubicBezTo>
                    <a:lnTo>
                      <a:pt x="483" y="13766"/>
                    </a:lnTo>
                    <a:cubicBezTo>
                      <a:pt x="0" y="14642"/>
                      <a:pt x="15" y="15711"/>
                      <a:pt x="523" y="16574"/>
                    </a:cubicBezTo>
                    <a:cubicBezTo>
                      <a:pt x="1033" y="17435"/>
                      <a:pt x="1960" y="17966"/>
                      <a:pt x="2962" y="17966"/>
                    </a:cubicBezTo>
                    <a:lnTo>
                      <a:pt x="16625" y="17966"/>
                    </a:lnTo>
                    <a:cubicBezTo>
                      <a:pt x="17625" y="17966"/>
                      <a:pt x="18555" y="17435"/>
                      <a:pt x="19062" y="16574"/>
                    </a:cubicBezTo>
                    <a:cubicBezTo>
                      <a:pt x="19572" y="15711"/>
                      <a:pt x="19585" y="14642"/>
                      <a:pt x="19101" y="13766"/>
                    </a:cubicBezTo>
                    <a:lnTo>
                      <a:pt x="12271" y="1462"/>
                    </a:lnTo>
                    <a:cubicBezTo>
                      <a:pt x="11770" y="559"/>
                      <a:pt x="10822" y="1"/>
                      <a:pt x="9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0"/>
              <p:cNvSpPr/>
              <p:nvPr/>
            </p:nvSpPr>
            <p:spPr>
              <a:xfrm>
                <a:off x="6438550" y="4723875"/>
                <a:ext cx="88350" cy="84950"/>
              </a:xfrm>
              <a:custGeom>
                <a:rect b="b" l="l" r="r" t="t"/>
                <a:pathLst>
                  <a:path extrusionOk="0" h="3398" w="3534">
                    <a:moveTo>
                      <a:pt x="1830" y="1132"/>
                    </a:moveTo>
                    <a:cubicBezTo>
                      <a:pt x="2122" y="1132"/>
                      <a:pt x="2401" y="1358"/>
                      <a:pt x="2401" y="1701"/>
                    </a:cubicBezTo>
                    <a:cubicBezTo>
                      <a:pt x="2401" y="2012"/>
                      <a:pt x="2147" y="2266"/>
                      <a:pt x="1833" y="2266"/>
                    </a:cubicBezTo>
                    <a:cubicBezTo>
                      <a:pt x="1329" y="2266"/>
                      <a:pt x="1076" y="1656"/>
                      <a:pt x="1432" y="1299"/>
                    </a:cubicBezTo>
                    <a:cubicBezTo>
                      <a:pt x="1548" y="1184"/>
                      <a:pt x="1691" y="1132"/>
                      <a:pt x="1830" y="1132"/>
                    </a:cubicBezTo>
                    <a:close/>
                    <a:moveTo>
                      <a:pt x="1833" y="1"/>
                    </a:moveTo>
                    <a:cubicBezTo>
                      <a:pt x="1145" y="1"/>
                      <a:pt x="526" y="415"/>
                      <a:pt x="263" y="1049"/>
                    </a:cubicBezTo>
                    <a:cubicBezTo>
                      <a:pt x="1" y="1683"/>
                      <a:pt x="146" y="2414"/>
                      <a:pt x="632" y="2900"/>
                    </a:cubicBezTo>
                    <a:cubicBezTo>
                      <a:pt x="957" y="3225"/>
                      <a:pt x="1391" y="3397"/>
                      <a:pt x="1833" y="3397"/>
                    </a:cubicBezTo>
                    <a:cubicBezTo>
                      <a:pt x="2052" y="3397"/>
                      <a:pt x="2273" y="3355"/>
                      <a:pt x="2483" y="3268"/>
                    </a:cubicBezTo>
                    <a:cubicBezTo>
                      <a:pt x="3117" y="3005"/>
                      <a:pt x="3533" y="2386"/>
                      <a:pt x="3533" y="1701"/>
                    </a:cubicBezTo>
                    <a:cubicBezTo>
                      <a:pt x="3530" y="762"/>
                      <a:pt x="2772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0"/>
              <p:cNvSpPr/>
              <p:nvPr/>
            </p:nvSpPr>
            <p:spPr>
              <a:xfrm>
                <a:off x="6441950" y="4497425"/>
                <a:ext cx="84950" cy="198250"/>
              </a:xfrm>
              <a:custGeom>
                <a:rect b="b" l="l" r="r" t="t"/>
                <a:pathLst>
                  <a:path extrusionOk="0" h="7930" w="3398">
                    <a:moveTo>
                      <a:pt x="1697" y="1133"/>
                    </a:moveTo>
                    <a:cubicBezTo>
                      <a:pt x="2011" y="1133"/>
                      <a:pt x="2265" y="1387"/>
                      <a:pt x="2265" y="1701"/>
                    </a:cubicBezTo>
                    <a:lnTo>
                      <a:pt x="2265" y="6230"/>
                    </a:lnTo>
                    <a:cubicBezTo>
                      <a:pt x="2265" y="6544"/>
                      <a:pt x="2011" y="6797"/>
                      <a:pt x="1697" y="6797"/>
                    </a:cubicBezTo>
                    <a:cubicBezTo>
                      <a:pt x="1383" y="6797"/>
                      <a:pt x="1133" y="6544"/>
                      <a:pt x="1133" y="6230"/>
                    </a:cubicBezTo>
                    <a:lnTo>
                      <a:pt x="1133" y="1701"/>
                    </a:lnTo>
                    <a:cubicBezTo>
                      <a:pt x="1133" y="1387"/>
                      <a:pt x="1383" y="1133"/>
                      <a:pt x="1697" y="1133"/>
                    </a:cubicBezTo>
                    <a:close/>
                    <a:moveTo>
                      <a:pt x="1697" y="1"/>
                    </a:moveTo>
                    <a:cubicBezTo>
                      <a:pt x="758" y="1"/>
                      <a:pt x="1" y="762"/>
                      <a:pt x="1" y="1701"/>
                    </a:cubicBezTo>
                    <a:lnTo>
                      <a:pt x="1" y="6233"/>
                    </a:lnTo>
                    <a:cubicBezTo>
                      <a:pt x="1" y="7169"/>
                      <a:pt x="758" y="7930"/>
                      <a:pt x="1697" y="7930"/>
                    </a:cubicBezTo>
                    <a:cubicBezTo>
                      <a:pt x="2636" y="7930"/>
                      <a:pt x="3397" y="7169"/>
                      <a:pt x="3397" y="6233"/>
                    </a:cubicBezTo>
                    <a:lnTo>
                      <a:pt x="3397" y="1701"/>
                    </a:lnTo>
                    <a:cubicBezTo>
                      <a:pt x="3397" y="762"/>
                      <a:pt x="2636" y="1"/>
                      <a:pt x="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5" name="Google Shape;1065;p20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29"/>
          <p:cNvGrpSpPr/>
          <p:nvPr/>
        </p:nvGrpSpPr>
        <p:grpSpPr>
          <a:xfrm rot="-5400000">
            <a:off x="516718" y="2552612"/>
            <a:ext cx="1023225" cy="291050"/>
            <a:chOff x="7503213" y="706981"/>
            <a:chExt cx="1023225" cy="291050"/>
          </a:xfrm>
        </p:grpSpPr>
        <p:sp>
          <p:nvSpPr>
            <p:cNvPr id="1457" name="Google Shape;1457;p29"/>
            <p:cNvSpPr/>
            <p:nvPr/>
          </p:nvSpPr>
          <p:spPr>
            <a:xfrm rot="5400000">
              <a:off x="82350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9"/>
            <p:cNvSpPr/>
            <p:nvPr/>
          </p:nvSpPr>
          <p:spPr>
            <a:xfrm rot="5400000">
              <a:off x="78693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9"/>
            <p:cNvSpPr/>
            <p:nvPr/>
          </p:nvSpPr>
          <p:spPr>
            <a:xfrm rot="5400000">
              <a:off x="75036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29"/>
          <p:cNvGrpSpPr/>
          <p:nvPr/>
        </p:nvGrpSpPr>
        <p:grpSpPr>
          <a:xfrm>
            <a:off x="7947592" y="539498"/>
            <a:ext cx="867288" cy="1053982"/>
            <a:chOff x="7975155" y="539489"/>
            <a:chExt cx="763525" cy="927883"/>
          </a:xfrm>
        </p:grpSpPr>
        <p:grpSp>
          <p:nvGrpSpPr>
            <p:cNvPr id="1461" name="Google Shape;1461;p29"/>
            <p:cNvGrpSpPr/>
            <p:nvPr/>
          </p:nvGrpSpPr>
          <p:grpSpPr>
            <a:xfrm>
              <a:off x="7975155" y="683241"/>
              <a:ext cx="619774" cy="784131"/>
              <a:chOff x="1036750" y="2657625"/>
              <a:chExt cx="699125" cy="884525"/>
            </a:xfrm>
          </p:grpSpPr>
          <p:sp>
            <p:nvSpPr>
              <p:cNvPr id="1462" name="Google Shape;1462;p29"/>
              <p:cNvSpPr/>
              <p:nvPr/>
            </p:nvSpPr>
            <p:spPr>
              <a:xfrm>
                <a:off x="1036750" y="2657625"/>
                <a:ext cx="699125" cy="884525"/>
              </a:xfrm>
              <a:custGeom>
                <a:rect b="b" l="l" r="r" t="t"/>
                <a:pathLst>
                  <a:path extrusionOk="0" h="35381" w="27965">
                    <a:moveTo>
                      <a:pt x="1" y="0"/>
                    </a:moveTo>
                    <a:lnTo>
                      <a:pt x="1" y="35381"/>
                    </a:lnTo>
                    <a:lnTo>
                      <a:pt x="27965" y="35381"/>
                    </a:lnTo>
                    <a:lnTo>
                      <a:pt x="27965" y="6718"/>
                    </a:lnTo>
                    <a:lnTo>
                      <a:pt x="2203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1587675" y="2657625"/>
                <a:ext cx="148200" cy="167950"/>
              </a:xfrm>
              <a:custGeom>
                <a:rect b="b" l="l" r="r" t="t"/>
                <a:pathLst>
                  <a:path extrusionOk="0" h="6718" w="5928">
                    <a:moveTo>
                      <a:pt x="1" y="0"/>
                    </a:moveTo>
                    <a:lnTo>
                      <a:pt x="1" y="6718"/>
                    </a:lnTo>
                    <a:lnTo>
                      <a:pt x="5928" y="67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DFD"/>
              </a:solidFill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1162150" y="287192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1162150" y="29281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1162150" y="29843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1162150" y="30406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1162150" y="30968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1162150" y="31530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1162150" y="32085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1162150" y="32647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1162150" y="33210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1162150" y="33772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1162150" y="34334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29"/>
            <p:cNvGrpSpPr/>
            <p:nvPr/>
          </p:nvGrpSpPr>
          <p:grpSpPr>
            <a:xfrm>
              <a:off x="8051355" y="607041"/>
              <a:ext cx="619774" cy="784131"/>
              <a:chOff x="1036750" y="2657625"/>
              <a:chExt cx="699125" cy="884525"/>
            </a:xfrm>
          </p:grpSpPr>
          <p:sp>
            <p:nvSpPr>
              <p:cNvPr id="1476" name="Google Shape;1476;p29"/>
              <p:cNvSpPr/>
              <p:nvPr/>
            </p:nvSpPr>
            <p:spPr>
              <a:xfrm>
                <a:off x="1036750" y="2657625"/>
                <a:ext cx="699125" cy="884525"/>
              </a:xfrm>
              <a:custGeom>
                <a:rect b="b" l="l" r="r" t="t"/>
                <a:pathLst>
                  <a:path extrusionOk="0" h="35381" w="27965">
                    <a:moveTo>
                      <a:pt x="1" y="0"/>
                    </a:moveTo>
                    <a:lnTo>
                      <a:pt x="1" y="35381"/>
                    </a:lnTo>
                    <a:lnTo>
                      <a:pt x="27965" y="35381"/>
                    </a:lnTo>
                    <a:lnTo>
                      <a:pt x="27965" y="6718"/>
                    </a:lnTo>
                    <a:lnTo>
                      <a:pt x="2203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1587675" y="2657625"/>
                <a:ext cx="148200" cy="167950"/>
              </a:xfrm>
              <a:custGeom>
                <a:rect b="b" l="l" r="r" t="t"/>
                <a:pathLst>
                  <a:path extrusionOk="0" h="6718" w="5928">
                    <a:moveTo>
                      <a:pt x="1" y="0"/>
                    </a:moveTo>
                    <a:lnTo>
                      <a:pt x="1" y="6718"/>
                    </a:lnTo>
                    <a:lnTo>
                      <a:pt x="5928" y="67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DFD"/>
              </a:solidFill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1162150" y="287192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1162150" y="29281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1162150" y="29843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1162150" y="30406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1162150" y="30968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1162150" y="31530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1162150" y="32085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1162150" y="32647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1162150" y="33210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1162150" y="33772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1162150" y="34334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9" name="Google Shape;1489;p29"/>
            <p:cNvGrpSpPr/>
            <p:nvPr/>
          </p:nvGrpSpPr>
          <p:grpSpPr>
            <a:xfrm>
              <a:off x="8118906" y="539489"/>
              <a:ext cx="619774" cy="784131"/>
              <a:chOff x="1036750" y="2657625"/>
              <a:chExt cx="699125" cy="884525"/>
            </a:xfrm>
          </p:grpSpPr>
          <p:sp>
            <p:nvSpPr>
              <p:cNvPr id="1490" name="Google Shape;1490;p29"/>
              <p:cNvSpPr/>
              <p:nvPr/>
            </p:nvSpPr>
            <p:spPr>
              <a:xfrm>
                <a:off x="1036750" y="2657625"/>
                <a:ext cx="699125" cy="884525"/>
              </a:xfrm>
              <a:custGeom>
                <a:rect b="b" l="l" r="r" t="t"/>
                <a:pathLst>
                  <a:path extrusionOk="0" h="35381" w="27965">
                    <a:moveTo>
                      <a:pt x="1" y="0"/>
                    </a:moveTo>
                    <a:lnTo>
                      <a:pt x="1" y="35381"/>
                    </a:lnTo>
                    <a:lnTo>
                      <a:pt x="27965" y="35381"/>
                    </a:lnTo>
                    <a:lnTo>
                      <a:pt x="27965" y="6718"/>
                    </a:lnTo>
                    <a:lnTo>
                      <a:pt x="22038" y="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1587675" y="2657625"/>
                <a:ext cx="148200" cy="167950"/>
              </a:xfrm>
              <a:custGeom>
                <a:rect b="b" l="l" r="r" t="t"/>
                <a:pathLst>
                  <a:path extrusionOk="0" h="6718" w="5928">
                    <a:moveTo>
                      <a:pt x="1" y="0"/>
                    </a:moveTo>
                    <a:lnTo>
                      <a:pt x="1" y="6718"/>
                    </a:lnTo>
                    <a:lnTo>
                      <a:pt x="5928" y="67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DFD"/>
              </a:solidFill>
              <a:ln cap="rnd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1162150" y="287192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1162150" y="29281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1162150" y="29843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1162150" y="30406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1162150" y="30968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1162150" y="31530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1162150" y="32085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1162150" y="32647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1162150" y="332100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1"/>
                    </a:moveTo>
                    <a:lnTo>
                      <a:pt x="17934" y="1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1162150" y="3377250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1162150" y="3433475"/>
                <a:ext cx="448350" cy="25"/>
              </a:xfrm>
              <a:custGeom>
                <a:rect b="b" l="l" r="r" t="t"/>
                <a:pathLst>
                  <a:path extrusionOk="0" fill="none" h="1" w="17934">
                    <a:moveTo>
                      <a:pt x="0" y="0"/>
                    </a:moveTo>
                    <a:lnTo>
                      <a:pt x="17934" y="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03" name="Google Shape;1503;p29"/>
          <p:cNvGrpSpPr/>
          <p:nvPr/>
        </p:nvGrpSpPr>
        <p:grpSpPr>
          <a:xfrm>
            <a:off x="7947525" y="1907778"/>
            <a:ext cx="867310" cy="1927500"/>
            <a:chOff x="5243198" y="1354950"/>
            <a:chExt cx="867310" cy="1927500"/>
          </a:xfrm>
        </p:grpSpPr>
        <p:sp>
          <p:nvSpPr>
            <p:cNvPr id="1504" name="Google Shape;1504;p29"/>
            <p:cNvSpPr/>
            <p:nvPr/>
          </p:nvSpPr>
          <p:spPr>
            <a:xfrm>
              <a:off x="5243198" y="1354950"/>
              <a:ext cx="867300" cy="19275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5" name="Google Shape;1505;p29"/>
            <p:cNvGrpSpPr/>
            <p:nvPr/>
          </p:nvGrpSpPr>
          <p:grpSpPr>
            <a:xfrm>
              <a:off x="5243251" y="1354950"/>
              <a:ext cx="867257" cy="270554"/>
              <a:chOff x="5539102" y="1147729"/>
              <a:chExt cx="867257" cy="270554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5539102" y="1147729"/>
                <a:ext cx="867257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7" name="Google Shape;1507;p29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508" name="Google Shape;1508;p29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29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11" name="Google Shape;1511;p29"/>
          <p:cNvGrpSpPr/>
          <p:nvPr/>
        </p:nvGrpSpPr>
        <p:grpSpPr>
          <a:xfrm>
            <a:off x="4132580" y="885975"/>
            <a:ext cx="3585017" cy="1748498"/>
            <a:chOff x="76252" y="76200"/>
            <a:chExt cx="3585017" cy="1748498"/>
          </a:xfrm>
        </p:grpSpPr>
        <p:sp>
          <p:nvSpPr>
            <p:cNvPr id="1512" name="Google Shape;1512;p29"/>
            <p:cNvSpPr/>
            <p:nvPr/>
          </p:nvSpPr>
          <p:spPr>
            <a:xfrm>
              <a:off x="76273" y="76200"/>
              <a:ext cx="3584996" cy="1748498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3" name="Google Shape;1513;p29"/>
            <p:cNvGrpSpPr/>
            <p:nvPr/>
          </p:nvGrpSpPr>
          <p:grpSpPr>
            <a:xfrm>
              <a:off x="76252" y="76200"/>
              <a:ext cx="3584996" cy="270554"/>
              <a:chOff x="495045" y="1057247"/>
              <a:chExt cx="3584996" cy="270554"/>
            </a:xfrm>
          </p:grpSpPr>
          <p:sp>
            <p:nvSpPr>
              <p:cNvPr id="1514" name="Google Shape;1514;p29"/>
              <p:cNvSpPr/>
              <p:nvPr/>
            </p:nvSpPr>
            <p:spPr>
              <a:xfrm flipH="1">
                <a:off x="495045" y="1057247"/>
                <a:ext cx="3584996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15" name="Google Shape;1515;p29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1516" name="Google Shape;1516;p29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1517" name="Google Shape;1517;p29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8" name="Google Shape;1518;p2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9" name="Google Shape;1519;p2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20" name="Google Shape;1520;p29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1521" name="Google Shape;1521;p29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2" name="Google Shape;1522;p29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23" name="Google Shape;1523;p29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1524" name="Google Shape;1524;p29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5" name="Google Shape;1525;p29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526" name="Google Shape;1526;p29"/>
          <p:cNvGrpSpPr/>
          <p:nvPr/>
        </p:nvGrpSpPr>
        <p:grpSpPr>
          <a:xfrm>
            <a:off x="4132592" y="2761788"/>
            <a:ext cx="3585029" cy="1748498"/>
            <a:chOff x="76252" y="76200"/>
            <a:chExt cx="3585029" cy="1748498"/>
          </a:xfrm>
        </p:grpSpPr>
        <p:sp>
          <p:nvSpPr>
            <p:cNvPr id="1527" name="Google Shape;1527;p29"/>
            <p:cNvSpPr/>
            <p:nvPr/>
          </p:nvSpPr>
          <p:spPr>
            <a:xfrm>
              <a:off x="76285" y="76200"/>
              <a:ext cx="3584996" cy="1748498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8" name="Google Shape;1528;p29"/>
            <p:cNvGrpSpPr/>
            <p:nvPr/>
          </p:nvGrpSpPr>
          <p:grpSpPr>
            <a:xfrm>
              <a:off x="76252" y="76200"/>
              <a:ext cx="3584996" cy="270554"/>
              <a:chOff x="495045" y="1057247"/>
              <a:chExt cx="3584996" cy="270554"/>
            </a:xfrm>
          </p:grpSpPr>
          <p:sp>
            <p:nvSpPr>
              <p:cNvPr id="1529" name="Google Shape;1529;p29"/>
              <p:cNvSpPr/>
              <p:nvPr/>
            </p:nvSpPr>
            <p:spPr>
              <a:xfrm flipH="1">
                <a:off x="495045" y="1057247"/>
                <a:ext cx="3584996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30" name="Google Shape;1530;p29"/>
              <p:cNvGrpSpPr/>
              <p:nvPr/>
            </p:nvGrpSpPr>
            <p:grpSpPr>
              <a:xfrm flipH="1">
                <a:off x="559172" y="1122848"/>
                <a:ext cx="560767" cy="139276"/>
                <a:chOff x="4771000" y="1122848"/>
                <a:chExt cx="560767" cy="139276"/>
              </a:xfrm>
            </p:grpSpPr>
            <p:grpSp>
              <p:nvGrpSpPr>
                <p:cNvPr id="1531" name="Google Shape;1531;p29"/>
                <p:cNvGrpSpPr/>
                <p:nvPr/>
              </p:nvGrpSpPr>
              <p:grpSpPr>
                <a:xfrm>
                  <a:off x="5192567" y="1122848"/>
                  <a:ext cx="139200" cy="139200"/>
                  <a:chOff x="5192567" y="1122848"/>
                  <a:chExt cx="139200" cy="139200"/>
                </a:xfrm>
              </p:grpSpPr>
              <p:sp>
                <p:nvSpPr>
                  <p:cNvPr id="1532" name="Google Shape;1532;p29"/>
                  <p:cNvSpPr/>
                  <p:nvPr/>
                </p:nvSpPr>
                <p:spPr>
                  <a:xfrm>
                    <a:off x="5192567" y="1122848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3" name="Google Shape;1533;p2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4" name="Google Shape;1534;p29"/>
                  <p:cNvSpPr/>
                  <p:nvPr/>
                </p:nvSpPr>
                <p:spPr>
                  <a:xfrm rot="5400000">
                    <a:off x="5234842" y="1164441"/>
                    <a:ext cx="54682" cy="54682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35" name="Google Shape;1535;p29"/>
                <p:cNvGrpSpPr/>
                <p:nvPr/>
              </p:nvGrpSpPr>
              <p:grpSpPr>
                <a:xfrm>
                  <a:off x="4771000" y="1122849"/>
                  <a:ext cx="139200" cy="139200"/>
                  <a:chOff x="5192500" y="1122925"/>
                  <a:chExt cx="139200" cy="139200"/>
                </a:xfrm>
              </p:grpSpPr>
              <p:sp>
                <p:nvSpPr>
                  <p:cNvPr id="1536" name="Google Shape;1536;p29"/>
                  <p:cNvSpPr/>
                  <p:nvPr/>
                </p:nvSpPr>
                <p:spPr>
                  <a:xfrm>
                    <a:off x="5192500" y="1122925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7" name="Google Shape;1537;p29"/>
                  <p:cNvSpPr/>
                  <p:nvPr/>
                </p:nvSpPr>
                <p:spPr>
                  <a:xfrm rot="2700000">
                    <a:off x="5234299" y="1164701"/>
                    <a:ext cx="54684" cy="54684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38" name="Google Shape;1538;p29"/>
                <p:cNvGrpSpPr/>
                <p:nvPr/>
              </p:nvGrpSpPr>
              <p:grpSpPr>
                <a:xfrm>
                  <a:off x="4981783" y="1122924"/>
                  <a:ext cx="139200" cy="139200"/>
                  <a:chOff x="4981783" y="1122924"/>
                  <a:chExt cx="139200" cy="139200"/>
                </a:xfrm>
              </p:grpSpPr>
              <p:sp>
                <p:nvSpPr>
                  <p:cNvPr id="1539" name="Google Shape;1539;p29"/>
                  <p:cNvSpPr/>
                  <p:nvPr/>
                </p:nvSpPr>
                <p:spPr>
                  <a:xfrm>
                    <a:off x="4981783" y="1122924"/>
                    <a:ext cx="139200" cy="139200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0" name="Google Shape;1540;p29"/>
                  <p:cNvSpPr/>
                  <p:nvPr/>
                </p:nvSpPr>
                <p:spPr>
                  <a:xfrm>
                    <a:off x="5026333" y="1167474"/>
                    <a:ext cx="50100" cy="501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541" name="Google Shape;1541;p29"/>
          <p:cNvGrpSpPr/>
          <p:nvPr/>
        </p:nvGrpSpPr>
        <p:grpSpPr>
          <a:xfrm>
            <a:off x="1426402" y="885986"/>
            <a:ext cx="2557800" cy="3624300"/>
            <a:chOff x="1568775" y="885975"/>
            <a:chExt cx="2557800" cy="3624300"/>
          </a:xfrm>
        </p:grpSpPr>
        <p:sp>
          <p:nvSpPr>
            <p:cNvPr id="1542" name="Google Shape;1542;p29"/>
            <p:cNvSpPr/>
            <p:nvPr/>
          </p:nvSpPr>
          <p:spPr>
            <a:xfrm>
              <a:off x="1568775" y="885975"/>
              <a:ext cx="2557800" cy="3624300"/>
            </a:xfrm>
            <a:prstGeom prst="roundRect">
              <a:avLst>
                <a:gd fmla="val 4677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3" name="Google Shape;1543;p29"/>
            <p:cNvGrpSpPr/>
            <p:nvPr/>
          </p:nvGrpSpPr>
          <p:grpSpPr>
            <a:xfrm>
              <a:off x="2588925" y="1011042"/>
              <a:ext cx="517500" cy="3374187"/>
              <a:chOff x="2648725" y="897738"/>
              <a:chExt cx="517500" cy="3374187"/>
            </a:xfrm>
          </p:grpSpPr>
          <p:sp>
            <p:nvSpPr>
              <p:cNvPr id="1544" name="Google Shape;1544;p29"/>
              <p:cNvSpPr/>
              <p:nvPr/>
            </p:nvSpPr>
            <p:spPr>
              <a:xfrm>
                <a:off x="2648725" y="4165125"/>
                <a:ext cx="517500" cy="106800"/>
              </a:xfrm>
              <a:prstGeom prst="roundRect">
                <a:avLst>
                  <a:gd fmla="val 4677" name="adj"/>
                </a:avLst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2852575" y="897738"/>
                <a:ext cx="109800" cy="106800"/>
              </a:xfrm>
              <a:prstGeom prst="ellipse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6" name="Google Shape;1546;p29"/>
            <p:cNvSpPr/>
            <p:nvPr/>
          </p:nvSpPr>
          <p:spPr>
            <a:xfrm>
              <a:off x="1709475" y="1226775"/>
              <a:ext cx="2276400" cy="2942700"/>
            </a:xfrm>
            <a:prstGeom prst="roundRect">
              <a:avLst>
                <a:gd fmla="val 1232" name="adj"/>
              </a:avLst>
            </a:pr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29"/>
          <p:cNvSpPr txBox="1"/>
          <p:nvPr>
            <p:ph type="title"/>
          </p:nvPr>
        </p:nvSpPr>
        <p:spPr>
          <a:xfrm>
            <a:off x="1686652" y="1768239"/>
            <a:ext cx="20373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95%</a:t>
            </a:r>
            <a:endParaRPr/>
          </a:p>
        </p:txBody>
      </p:sp>
      <p:sp>
        <p:nvSpPr>
          <p:cNvPr id="1548" name="Google Shape;1548;p29"/>
          <p:cNvSpPr txBox="1"/>
          <p:nvPr>
            <p:ph idx="1" type="subTitle"/>
          </p:nvPr>
        </p:nvSpPr>
        <p:spPr>
          <a:xfrm>
            <a:off x="1686652" y="2487737"/>
            <a:ext cx="20373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тинејџера је online и има приступ интернету на њиховим телефонима</a:t>
            </a:r>
            <a:endParaRPr/>
          </a:p>
        </p:txBody>
      </p:sp>
      <p:sp>
        <p:nvSpPr>
          <p:cNvPr id="1549" name="Google Shape;1549;p29"/>
          <p:cNvSpPr txBox="1"/>
          <p:nvPr>
            <p:ph idx="2" type="title"/>
          </p:nvPr>
        </p:nvSpPr>
        <p:spPr>
          <a:xfrm>
            <a:off x="4455689" y="1214993"/>
            <a:ext cx="2938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42%</a:t>
            </a:r>
            <a:endParaRPr/>
          </a:p>
        </p:txBody>
      </p:sp>
      <p:sp>
        <p:nvSpPr>
          <p:cNvPr id="1550" name="Google Shape;1550;p29"/>
          <p:cNvSpPr txBox="1"/>
          <p:nvPr>
            <p:ph idx="3" type="subTitle"/>
          </p:nvPr>
        </p:nvSpPr>
        <p:spPr>
          <a:xfrm>
            <a:off x="4455689" y="2005715"/>
            <a:ext cx="2938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Instagram је друштвена мрежа са највише пријава</a:t>
            </a:r>
            <a:endParaRPr/>
          </a:p>
        </p:txBody>
      </p:sp>
      <p:sp>
        <p:nvSpPr>
          <p:cNvPr id="1551" name="Google Shape;1551;p29"/>
          <p:cNvSpPr txBox="1"/>
          <p:nvPr>
            <p:ph idx="4" type="title"/>
          </p:nvPr>
        </p:nvSpPr>
        <p:spPr>
          <a:xfrm>
            <a:off x="4455689" y="3090806"/>
            <a:ext cx="2938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83%</a:t>
            </a:r>
            <a:endParaRPr/>
          </a:p>
        </p:txBody>
      </p:sp>
      <p:sp>
        <p:nvSpPr>
          <p:cNvPr id="1552" name="Google Shape;1552;p29"/>
          <p:cNvSpPr txBox="1"/>
          <p:nvPr>
            <p:ph idx="5" type="subTitle"/>
          </p:nvPr>
        </p:nvSpPr>
        <p:spPr>
          <a:xfrm>
            <a:off x="4455689" y="3881528"/>
            <a:ext cx="29388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Младих људи мисли да друштвене мреже треба да се боре против насиља</a:t>
            </a:r>
            <a:endParaRPr/>
          </a:p>
        </p:txBody>
      </p:sp>
      <p:sp>
        <p:nvSpPr>
          <p:cNvPr id="1553" name="Google Shape;1553;p29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30"/>
          <p:cNvGrpSpPr/>
          <p:nvPr/>
        </p:nvGrpSpPr>
        <p:grpSpPr>
          <a:xfrm>
            <a:off x="275622" y="2341525"/>
            <a:ext cx="687308" cy="2523600"/>
            <a:chOff x="-301428" y="2321596"/>
            <a:chExt cx="687308" cy="2523600"/>
          </a:xfrm>
        </p:grpSpPr>
        <p:sp>
          <p:nvSpPr>
            <p:cNvPr id="1559" name="Google Shape;1559;p30"/>
            <p:cNvSpPr/>
            <p:nvPr/>
          </p:nvSpPr>
          <p:spPr>
            <a:xfrm flipH="1">
              <a:off x="-301425" y="2321596"/>
              <a:ext cx="687300" cy="25236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p30"/>
            <p:cNvGrpSpPr/>
            <p:nvPr/>
          </p:nvGrpSpPr>
          <p:grpSpPr>
            <a:xfrm flipH="1">
              <a:off x="-301428" y="2321596"/>
              <a:ext cx="687308" cy="270554"/>
              <a:chOff x="5719213" y="1147725"/>
              <a:chExt cx="687308" cy="270554"/>
            </a:xfrm>
          </p:grpSpPr>
          <p:sp>
            <p:nvSpPr>
              <p:cNvPr id="1561" name="Google Shape;1561;p30"/>
              <p:cNvSpPr/>
              <p:nvPr/>
            </p:nvSpPr>
            <p:spPr>
              <a:xfrm>
                <a:off x="5719213" y="1147725"/>
                <a:ext cx="687308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2" name="Google Shape;1562;p30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563" name="Google Shape;1563;p30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4" name="Google Shape;1564;p30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5" name="Google Shape;1565;p30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66" name="Google Shape;1566;p30"/>
          <p:cNvGrpSpPr/>
          <p:nvPr/>
        </p:nvGrpSpPr>
        <p:grpSpPr>
          <a:xfrm rot="5400000">
            <a:off x="4429156" y="571528"/>
            <a:ext cx="291050" cy="657525"/>
            <a:chOff x="8090271" y="1882075"/>
            <a:chExt cx="291050" cy="657525"/>
          </a:xfrm>
        </p:grpSpPr>
        <p:sp>
          <p:nvSpPr>
            <p:cNvPr id="1567" name="Google Shape;1567;p30"/>
            <p:cNvSpPr/>
            <p:nvPr/>
          </p:nvSpPr>
          <p:spPr>
            <a:xfrm>
              <a:off x="8090271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8090271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>
            <a:off x="4187682" y="1184063"/>
            <a:ext cx="3793987" cy="3184112"/>
            <a:chOff x="4216031" y="1184063"/>
            <a:chExt cx="3793987" cy="3184112"/>
          </a:xfrm>
        </p:grpSpPr>
        <p:grpSp>
          <p:nvGrpSpPr>
            <p:cNvPr id="1570" name="Google Shape;1570;p30"/>
            <p:cNvGrpSpPr/>
            <p:nvPr/>
          </p:nvGrpSpPr>
          <p:grpSpPr>
            <a:xfrm>
              <a:off x="4368431" y="1330700"/>
              <a:ext cx="3641587" cy="3037475"/>
              <a:chOff x="76168" y="76200"/>
              <a:chExt cx="3641587" cy="3037475"/>
            </a:xfrm>
          </p:grpSpPr>
          <p:sp>
            <p:nvSpPr>
              <p:cNvPr id="1571" name="Google Shape;1571;p30"/>
              <p:cNvSpPr/>
              <p:nvPr/>
            </p:nvSpPr>
            <p:spPr>
              <a:xfrm>
                <a:off x="76275" y="76200"/>
                <a:ext cx="3641480" cy="3037475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2" name="Google Shape;1572;p30"/>
              <p:cNvGrpSpPr/>
              <p:nvPr/>
            </p:nvGrpSpPr>
            <p:grpSpPr>
              <a:xfrm>
                <a:off x="76168" y="76200"/>
                <a:ext cx="3641480" cy="270554"/>
                <a:chOff x="494961" y="1057247"/>
                <a:chExt cx="3641480" cy="270554"/>
              </a:xfrm>
            </p:grpSpPr>
            <p:sp>
              <p:nvSpPr>
                <p:cNvPr id="1573" name="Google Shape;1573;p30"/>
                <p:cNvSpPr/>
                <p:nvPr/>
              </p:nvSpPr>
              <p:spPr>
                <a:xfrm flipH="1">
                  <a:off x="494961" y="1057247"/>
                  <a:ext cx="364148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74" name="Google Shape;1574;p30"/>
                <p:cNvGrpSpPr/>
                <p:nvPr/>
              </p:nvGrpSpPr>
              <p:grpSpPr>
                <a:xfrm flipH="1">
                  <a:off x="559172" y="1122848"/>
                  <a:ext cx="560767" cy="139276"/>
                  <a:chOff x="4771000" y="1122848"/>
                  <a:chExt cx="560767" cy="139276"/>
                </a:xfrm>
              </p:grpSpPr>
              <p:grpSp>
                <p:nvGrpSpPr>
                  <p:cNvPr id="1575" name="Google Shape;1575;p30"/>
                  <p:cNvGrpSpPr/>
                  <p:nvPr/>
                </p:nvGrpSpPr>
                <p:grpSpPr>
                  <a:xfrm>
                    <a:off x="5192567" y="1122848"/>
                    <a:ext cx="139200" cy="139200"/>
                    <a:chOff x="5192567" y="1122848"/>
                    <a:chExt cx="139200" cy="139200"/>
                  </a:xfrm>
                </p:grpSpPr>
                <p:sp>
                  <p:nvSpPr>
                    <p:cNvPr id="1576" name="Google Shape;1576;p30"/>
                    <p:cNvSpPr/>
                    <p:nvPr/>
                  </p:nvSpPr>
                  <p:spPr>
                    <a:xfrm>
                      <a:off x="5192567" y="1122848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7" name="Google Shape;1577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8" name="Google Shape;1578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" y="0"/>
                          </a:moveTo>
                          <a:lnTo>
                            <a:pt x="1824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79" name="Google Shape;1579;p30"/>
                  <p:cNvGrpSpPr/>
                  <p:nvPr/>
                </p:nvGrpSpPr>
                <p:grpSpPr>
                  <a:xfrm>
                    <a:off x="4771000" y="1122849"/>
                    <a:ext cx="139200" cy="139200"/>
                    <a:chOff x="5192500" y="1122925"/>
                    <a:chExt cx="139200" cy="139200"/>
                  </a:xfrm>
                </p:grpSpPr>
                <p:sp>
                  <p:nvSpPr>
                    <p:cNvPr id="1580" name="Google Shape;1580;p30"/>
                    <p:cNvSpPr/>
                    <p:nvPr/>
                  </p:nvSpPr>
                  <p:spPr>
                    <a:xfrm>
                      <a:off x="5192500" y="1122925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1" name="Google Shape;1581;p30"/>
                    <p:cNvSpPr/>
                    <p:nvPr/>
                  </p:nvSpPr>
                  <p:spPr>
                    <a:xfrm rot="2700000">
                      <a:off x="5234299" y="1164701"/>
                      <a:ext cx="54684" cy="54684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82" name="Google Shape;1582;p30"/>
                  <p:cNvGrpSpPr/>
                  <p:nvPr/>
                </p:nvGrpSpPr>
                <p:grpSpPr>
                  <a:xfrm>
                    <a:off x="4981783" y="1122924"/>
                    <a:ext cx="139200" cy="139200"/>
                    <a:chOff x="4981783" y="1122924"/>
                    <a:chExt cx="139200" cy="139200"/>
                  </a:xfrm>
                </p:grpSpPr>
                <p:sp>
                  <p:nvSpPr>
                    <p:cNvPr id="1583" name="Google Shape;1583;p30"/>
                    <p:cNvSpPr/>
                    <p:nvPr/>
                  </p:nvSpPr>
                  <p:spPr>
                    <a:xfrm>
                      <a:off x="4981783" y="1122924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4" name="Google Shape;1584;p30"/>
                    <p:cNvSpPr/>
                    <p:nvPr/>
                  </p:nvSpPr>
                  <p:spPr>
                    <a:xfrm>
                      <a:off x="5026333" y="1167474"/>
                      <a:ext cx="50100" cy="501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1585" name="Google Shape;1585;p30"/>
            <p:cNvGrpSpPr/>
            <p:nvPr/>
          </p:nvGrpSpPr>
          <p:grpSpPr>
            <a:xfrm>
              <a:off x="4292231" y="1254500"/>
              <a:ext cx="3641587" cy="3037475"/>
              <a:chOff x="76168" y="76200"/>
              <a:chExt cx="3641587" cy="3037475"/>
            </a:xfrm>
          </p:grpSpPr>
          <p:sp>
            <p:nvSpPr>
              <p:cNvPr id="1586" name="Google Shape;1586;p30"/>
              <p:cNvSpPr/>
              <p:nvPr/>
            </p:nvSpPr>
            <p:spPr>
              <a:xfrm>
                <a:off x="76275" y="76200"/>
                <a:ext cx="3641480" cy="3037475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7" name="Google Shape;1587;p30"/>
              <p:cNvGrpSpPr/>
              <p:nvPr/>
            </p:nvGrpSpPr>
            <p:grpSpPr>
              <a:xfrm>
                <a:off x="76168" y="76200"/>
                <a:ext cx="3641480" cy="270554"/>
                <a:chOff x="494961" y="1057247"/>
                <a:chExt cx="3641480" cy="270554"/>
              </a:xfrm>
            </p:grpSpPr>
            <p:sp>
              <p:nvSpPr>
                <p:cNvPr id="1588" name="Google Shape;1588;p30"/>
                <p:cNvSpPr/>
                <p:nvPr/>
              </p:nvSpPr>
              <p:spPr>
                <a:xfrm flipH="1">
                  <a:off x="494961" y="1057247"/>
                  <a:ext cx="364148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89" name="Google Shape;1589;p30"/>
                <p:cNvGrpSpPr/>
                <p:nvPr/>
              </p:nvGrpSpPr>
              <p:grpSpPr>
                <a:xfrm flipH="1">
                  <a:off x="559172" y="1122848"/>
                  <a:ext cx="560767" cy="139276"/>
                  <a:chOff x="4771000" y="1122848"/>
                  <a:chExt cx="560767" cy="139276"/>
                </a:xfrm>
              </p:grpSpPr>
              <p:grpSp>
                <p:nvGrpSpPr>
                  <p:cNvPr id="1590" name="Google Shape;1590;p30"/>
                  <p:cNvGrpSpPr/>
                  <p:nvPr/>
                </p:nvGrpSpPr>
                <p:grpSpPr>
                  <a:xfrm>
                    <a:off x="5192567" y="1122848"/>
                    <a:ext cx="139200" cy="139200"/>
                    <a:chOff x="5192567" y="1122848"/>
                    <a:chExt cx="139200" cy="139200"/>
                  </a:xfrm>
                </p:grpSpPr>
                <p:sp>
                  <p:nvSpPr>
                    <p:cNvPr id="1591" name="Google Shape;1591;p30"/>
                    <p:cNvSpPr/>
                    <p:nvPr/>
                  </p:nvSpPr>
                  <p:spPr>
                    <a:xfrm>
                      <a:off x="5192567" y="1122848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2" name="Google Shape;1592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3" name="Google Shape;1593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" y="0"/>
                          </a:moveTo>
                          <a:lnTo>
                            <a:pt x="1824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94" name="Google Shape;1594;p30"/>
                  <p:cNvGrpSpPr/>
                  <p:nvPr/>
                </p:nvGrpSpPr>
                <p:grpSpPr>
                  <a:xfrm>
                    <a:off x="4771000" y="1122849"/>
                    <a:ext cx="139200" cy="139200"/>
                    <a:chOff x="5192500" y="1122925"/>
                    <a:chExt cx="139200" cy="139200"/>
                  </a:xfrm>
                </p:grpSpPr>
                <p:sp>
                  <p:nvSpPr>
                    <p:cNvPr id="1595" name="Google Shape;1595;p30"/>
                    <p:cNvSpPr/>
                    <p:nvPr/>
                  </p:nvSpPr>
                  <p:spPr>
                    <a:xfrm>
                      <a:off x="5192500" y="1122925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6" name="Google Shape;1596;p30"/>
                    <p:cNvSpPr/>
                    <p:nvPr/>
                  </p:nvSpPr>
                  <p:spPr>
                    <a:xfrm rot="2700000">
                      <a:off x="5234299" y="1164701"/>
                      <a:ext cx="54684" cy="54684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597" name="Google Shape;1597;p30"/>
                  <p:cNvGrpSpPr/>
                  <p:nvPr/>
                </p:nvGrpSpPr>
                <p:grpSpPr>
                  <a:xfrm>
                    <a:off x="4981783" y="1122924"/>
                    <a:ext cx="139200" cy="139200"/>
                    <a:chOff x="4981783" y="1122924"/>
                    <a:chExt cx="139200" cy="139200"/>
                  </a:xfrm>
                </p:grpSpPr>
                <p:sp>
                  <p:nvSpPr>
                    <p:cNvPr id="1598" name="Google Shape;1598;p30"/>
                    <p:cNvSpPr/>
                    <p:nvPr/>
                  </p:nvSpPr>
                  <p:spPr>
                    <a:xfrm>
                      <a:off x="4981783" y="1122924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9" name="Google Shape;1599;p30"/>
                    <p:cNvSpPr/>
                    <p:nvPr/>
                  </p:nvSpPr>
                  <p:spPr>
                    <a:xfrm>
                      <a:off x="5026333" y="1167474"/>
                      <a:ext cx="50100" cy="501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1600" name="Google Shape;1600;p30"/>
            <p:cNvGrpSpPr/>
            <p:nvPr/>
          </p:nvGrpSpPr>
          <p:grpSpPr>
            <a:xfrm>
              <a:off x="4216031" y="1184063"/>
              <a:ext cx="3641587" cy="3037475"/>
              <a:chOff x="76168" y="76200"/>
              <a:chExt cx="3641587" cy="3037475"/>
            </a:xfrm>
          </p:grpSpPr>
          <p:sp>
            <p:nvSpPr>
              <p:cNvPr id="1601" name="Google Shape;1601;p30"/>
              <p:cNvSpPr/>
              <p:nvPr/>
            </p:nvSpPr>
            <p:spPr>
              <a:xfrm>
                <a:off x="76275" y="76200"/>
                <a:ext cx="3641480" cy="3037475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02" name="Google Shape;1602;p30"/>
              <p:cNvGrpSpPr/>
              <p:nvPr/>
            </p:nvGrpSpPr>
            <p:grpSpPr>
              <a:xfrm>
                <a:off x="76168" y="76200"/>
                <a:ext cx="3641480" cy="270554"/>
                <a:chOff x="494961" y="1057247"/>
                <a:chExt cx="3641480" cy="270554"/>
              </a:xfrm>
            </p:grpSpPr>
            <p:sp>
              <p:nvSpPr>
                <p:cNvPr id="1603" name="Google Shape;1603;p30"/>
                <p:cNvSpPr/>
                <p:nvPr/>
              </p:nvSpPr>
              <p:spPr>
                <a:xfrm flipH="1">
                  <a:off x="494961" y="1057247"/>
                  <a:ext cx="364148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604" name="Google Shape;1604;p30"/>
                <p:cNvGrpSpPr/>
                <p:nvPr/>
              </p:nvGrpSpPr>
              <p:grpSpPr>
                <a:xfrm flipH="1">
                  <a:off x="559172" y="1122848"/>
                  <a:ext cx="560767" cy="139276"/>
                  <a:chOff x="4771000" y="1122848"/>
                  <a:chExt cx="560767" cy="139276"/>
                </a:xfrm>
              </p:grpSpPr>
              <p:grpSp>
                <p:nvGrpSpPr>
                  <p:cNvPr id="1605" name="Google Shape;1605;p30"/>
                  <p:cNvGrpSpPr/>
                  <p:nvPr/>
                </p:nvGrpSpPr>
                <p:grpSpPr>
                  <a:xfrm>
                    <a:off x="5192567" y="1122848"/>
                    <a:ext cx="139200" cy="139200"/>
                    <a:chOff x="5192567" y="1122848"/>
                    <a:chExt cx="139200" cy="139200"/>
                  </a:xfrm>
                </p:grpSpPr>
                <p:sp>
                  <p:nvSpPr>
                    <p:cNvPr id="1606" name="Google Shape;1606;p30"/>
                    <p:cNvSpPr/>
                    <p:nvPr/>
                  </p:nvSpPr>
                  <p:spPr>
                    <a:xfrm>
                      <a:off x="5192567" y="1122848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07" name="Google Shape;1607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08" name="Google Shape;1608;p30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" y="0"/>
                          </a:moveTo>
                          <a:lnTo>
                            <a:pt x="1824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609" name="Google Shape;1609;p30"/>
                  <p:cNvGrpSpPr/>
                  <p:nvPr/>
                </p:nvGrpSpPr>
                <p:grpSpPr>
                  <a:xfrm>
                    <a:off x="4771000" y="1122849"/>
                    <a:ext cx="139200" cy="139200"/>
                    <a:chOff x="5192500" y="1122925"/>
                    <a:chExt cx="139200" cy="139200"/>
                  </a:xfrm>
                </p:grpSpPr>
                <p:sp>
                  <p:nvSpPr>
                    <p:cNvPr id="1610" name="Google Shape;1610;p30"/>
                    <p:cNvSpPr/>
                    <p:nvPr/>
                  </p:nvSpPr>
                  <p:spPr>
                    <a:xfrm>
                      <a:off x="5192500" y="1122925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11" name="Google Shape;1611;p30"/>
                    <p:cNvSpPr/>
                    <p:nvPr/>
                  </p:nvSpPr>
                  <p:spPr>
                    <a:xfrm rot="2700000">
                      <a:off x="5234299" y="1164701"/>
                      <a:ext cx="54684" cy="54684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612" name="Google Shape;1612;p30"/>
                  <p:cNvGrpSpPr/>
                  <p:nvPr/>
                </p:nvGrpSpPr>
                <p:grpSpPr>
                  <a:xfrm>
                    <a:off x="4981783" y="1122924"/>
                    <a:ext cx="139200" cy="139200"/>
                    <a:chOff x="4981783" y="1122924"/>
                    <a:chExt cx="139200" cy="139200"/>
                  </a:xfrm>
                </p:grpSpPr>
                <p:sp>
                  <p:nvSpPr>
                    <p:cNvPr id="1613" name="Google Shape;1613;p30"/>
                    <p:cNvSpPr/>
                    <p:nvPr/>
                  </p:nvSpPr>
                  <p:spPr>
                    <a:xfrm>
                      <a:off x="4981783" y="1122924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14" name="Google Shape;1614;p30"/>
                    <p:cNvSpPr/>
                    <p:nvPr/>
                  </p:nvSpPr>
                  <p:spPr>
                    <a:xfrm>
                      <a:off x="5026333" y="1167474"/>
                      <a:ext cx="50100" cy="501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615" name="Google Shape;1615;p30"/>
          <p:cNvGrpSpPr/>
          <p:nvPr/>
        </p:nvGrpSpPr>
        <p:grpSpPr>
          <a:xfrm>
            <a:off x="1134081" y="804100"/>
            <a:ext cx="2848800" cy="3797400"/>
            <a:chOff x="5008658" y="798324"/>
            <a:chExt cx="2848800" cy="3797400"/>
          </a:xfrm>
        </p:grpSpPr>
        <p:sp>
          <p:nvSpPr>
            <p:cNvPr id="1616" name="Google Shape;1616;p30"/>
            <p:cNvSpPr/>
            <p:nvPr/>
          </p:nvSpPr>
          <p:spPr>
            <a:xfrm>
              <a:off x="5008658" y="798324"/>
              <a:ext cx="2848800" cy="3797400"/>
            </a:xfrm>
            <a:prstGeom prst="roundRect">
              <a:avLst>
                <a:gd fmla="val 4677" name="adj"/>
              </a:avLst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6197839" y="4394567"/>
              <a:ext cx="470400" cy="97200"/>
            </a:xfrm>
            <a:prstGeom prst="roundRect">
              <a:avLst>
                <a:gd fmla="val 4677" name="adj"/>
              </a:avLst>
            </a:pr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0"/>
            <p:cNvGrpSpPr/>
            <p:nvPr/>
          </p:nvGrpSpPr>
          <p:grpSpPr>
            <a:xfrm>
              <a:off x="6332623" y="902325"/>
              <a:ext cx="201013" cy="97015"/>
              <a:chOff x="1293795" y="212976"/>
              <a:chExt cx="264178" cy="127500"/>
            </a:xfrm>
          </p:grpSpPr>
          <p:sp>
            <p:nvSpPr>
              <p:cNvPr id="1619" name="Google Shape;1619;p30"/>
              <p:cNvSpPr/>
              <p:nvPr/>
            </p:nvSpPr>
            <p:spPr>
              <a:xfrm>
                <a:off x="1293795" y="212976"/>
                <a:ext cx="131100" cy="127500"/>
              </a:xfrm>
              <a:prstGeom prst="ellipse">
                <a:avLst/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0"/>
              <p:cNvSpPr/>
              <p:nvPr/>
            </p:nvSpPr>
            <p:spPr>
              <a:xfrm>
                <a:off x="1483573" y="240632"/>
                <a:ext cx="74400" cy="72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21" name="Google Shape;1621;p30"/>
          <p:cNvPicPr preferRelativeResize="0"/>
          <p:nvPr/>
        </p:nvPicPr>
        <p:blipFill rotWithShape="1">
          <a:blip r:embed="rId3">
            <a:alphaModFix/>
          </a:blip>
          <a:srcRect b="0" l="28510" r="28509" t="0"/>
          <a:stretch/>
        </p:blipFill>
        <p:spPr>
          <a:xfrm>
            <a:off x="1247481" y="1095650"/>
            <a:ext cx="2622000" cy="3202800"/>
          </a:xfrm>
          <a:prstGeom prst="roundRect">
            <a:avLst>
              <a:gd fmla="val 702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2" name="Google Shape;1622;p30"/>
          <p:cNvSpPr txBox="1"/>
          <p:nvPr>
            <p:ph idx="1" type="subTitle"/>
          </p:nvPr>
        </p:nvSpPr>
        <p:spPr>
          <a:xfrm>
            <a:off x="4263882" y="2466769"/>
            <a:ext cx="3491832" cy="1492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Не откривати личне податке.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Пријавити увредљиве и узнемиравајуће садржаје.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Потражити стручну помоћ.</a:t>
            </a:r>
            <a:endParaRPr/>
          </a:p>
        </p:txBody>
      </p:sp>
      <p:sp>
        <p:nvSpPr>
          <p:cNvPr id="1623" name="Google Shape;1623;p30"/>
          <p:cNvSpPr txBox="1"/>
          <p:nvPr>
            <p:ph type="title"/>
          </p:nvPr>
        </p:nvSpPr>
        <p:spPr>
          <a:xfrm>
            <a:off x="4528972" y="1532415"/>
            <a:ext cx="29589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/>
              <a:t>Како се заштитити?</a:t>
            </a:r>
            <a:endParaRPr sz="2800"/>
          </a:p>
        </p:txBody>
      </p:sp>
      <p:grpSp>
        <p:nvGrpSpPr>
          <p:cNvPr id="1624" name="Google Shape;1624;p30"/>
          <p:cNvGrpSpPr/>
          <p:nvPr/>
        </p:nvGrpSpPr>
        <p:grpSpPr>
          <a:xfrm>
            <a:off x="8186417" y="539496"/>
            <a:ext cx="554700" cy="554700"/>
            <a:chOff x="-388475" y="881425"/>
            <a:chExt cx="554700" cy="554700"/>
          </a:xfrm>
        </p:grpSpPr>
        <p:sp>
          <p:nvSpPr>
            <p:cNvPr id="1625" name="Google Shape;1625;p30"/>
            <p:cNvSpPr/>
            <p:nvPr/>
          </p:nvSpPr>
          <p:spPr>
            <a:xfrm>
              <a:off x="-312275" y="881425"/>
              <a:ext cx="478500" cy="4785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-388475" y="957625"/>
              <a:ext cx="478500" cy="4785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30"/>
          <p:cNvGrpSpPr/>
          <p:nvPr/>
        </p:nvGrpSpPr>
        <p:grpSpPr>
          <a:xfrm>
            <a:off x="8285916" y="696145"/>
            <a:ext cx="280923" cy="315449"/>
            <a:chOff x="6276025" y="3812400"/>
            <a:chExt cx="416800" cy="468025"/>
          </a:xfrm>
        </p:grpSpPr>
        <p:sp>
          <p:nvSpPr>
            <p:cNvPr id="1628" name="Google Shape;1628;p30"/>
            <p:cNvSpPr/>
            <p:nvPr/>
          </p:nvSpPr>
          <p:spPr>
            <a:xfrm>
              <a:off x="6276025" y="3812400"/>
              <a:ext cx="416800" cy="468025"/>
            </a:xfrm>
            <a:custGeom>
              <a:rect b="b" l="l" r="r" t="t"/>
              <a:pathLst>
                <a:path extrusionOk="0" h="18721" w="16672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6436375" y="4078825"/>
              <a:ext cx="96025" cy="80400"/>
            </a:xfrm>
            <a:custGeom>
              <a:rect b="b" l="l" r="r" t="t"/>
              <a:pathLst>
                <a:path extrusionOk="0" h="3216" w="3841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6327450" y="3974775"/>
              <a:ext cx="125550" cy="118300"/>
            </a:xfrm>
            <a:custGeom>
              <a:rect b="b" l="l" r="r" t="t"/>
              <a:pathLst>
                <a:path extrusionOk="0" h="4732" w="5022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6515325" y="3974300"/>
              <a:ext cx="126000" cy="118775"/>
            </a:xfrm>
            <a:custGeom>
              <a:rect b="b" l="l" r="r" t="t"/>
              <a:pathLst>
                <a:path extrusionOk="0" h="4751" w="504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2" name="Google Shape;1632;p30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1"/>
          <p:cNvSpPr txBox="1"/>
          <p:nvPr>
            <p:ph type="title"/>
          </p:nvPr>
        </p:nvSpPr>
        <p:spPr>
          <a:xfrm>
            <a:off x="617550" y="556400"/>
            <a:ext cx="6099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/>
              <a:t>ПРЕВЕНЦИЈА ДИГИТАЛНОГ НАСИЉА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38" name="Google Shape;1638;p31"/>
          <p:cNvSpPr txBox="1"/>
          <p:nvPr>
            <p:ph idx="5" type="subTitle"/>
          </p:nvPr>
        </p:nvSpPr>
        <p:spPr>
          <a:xfrm>
            <a:off x="842775" y="2193927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/>
              <a:t>Едукација деце и родитеља</a:t>
            </a:r>
            <a:endParaRPr sz="1800"/>
          </a:p>
        </p:txBody>
      </p:sp>
      <p:sp>
        <p:nvSpPr>
          <p:cNvPr id="1639" name="Google Shape;1639;p31"/>
          <p:cNvSpPr/>
          <p:nvPr/>
        </p:nvSpPr>
        <p:spPr>
          <a:xfrm>
            <a:off x="1610714" y="1498135"/>
            <a:ext cx="515400" cy="515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1"/>
          <p:cNvSpPr/>
          <p:nvPr/>
        </p:nvSpPr>
        <p:spPr>
          <a:xfrm>
            <a:off x="3921046" y="1498135"/>
            <a:ext cx="515400" cy="515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1"/>
          <p:cNvSpPr/>
          <p:nvPr/>
        </p:nvSpPr>
        <p:spPr>
          <a:xfrm>
            <a:off x="1610714" y="3177439"/>
            <a:ext cx="515400" cy="515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1"/>
          <p:cNvSpPr/>
          <p:nvPr/>
        </p:nvSpPr>
        <p:spPr>
          <a:xfrm>
            <a:off x="3921046" y="3177439"/>
            <a:ext cx="515400" cy="515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3" name="Google Shape;1643;p31"/>
          <p:cNvGrpSpPr/>
          <p:nvPr/>
        </p:nvGrpSpPr>
        <p:grpSpPr>
          <a:xfrm>
            <a:off x="5343375" y="1495600"/>
            <a:ext cx="3078251" cy="3112971"/>
            <a:chOff x="495035" y="1057268"/>
            <a:chExt cx="3078251" cy="3112971"/>
          </a:xfrm>
        </p:grpSpPr>
        <p:sp>
          <p:nvSpPr>
            <p:cNvPr id="1644" name="Google Shape;1644;p31"/>
            <p:cNvSpPr/>
            <p:nvPr/>
          </p:nvSpPr>
          <p:spPr>
            <a:xfrm>
              <a:off x="495035" y="1057268"/>
              <a:ext cx="3078138" cy="3112971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1"/>
            <p:cNvSpPr/>
            <p:nvPr/>
          </p:nvSpPr>
          <p:spPr>
            <a:xfrm flipH="1">
              <a:off x="495148" y="1057268"/>
              <a:ext cx="3078138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6" name="Google Shape;1646;p31"/>
            <p:cNvGrpSpPr/>
            <p:nvPr/>
          </p:nvGrpSpPr>
          <p:grpSpPr>
            <a:xfrm flipH="1">
              <a:off x="559172" y="1122848"/>
              <a:ext cx="560767" cy="139276"/>
              <a:chOff x="4771000" y="1122848"/>
              <a:chExt cx="560767" cy="139276"/>
            </a:xfrm>
          </p:grpSpPr>
          <p:grpSp>
            <p:nvGrpSpPr>
              <p:cNvPr id="1647" name="Google Shape;1647;p31"/>
              <p:cNvGrpSpPr/>
              <p:nvPr/>
            </p:nvGrpSpPr>
            <p:grpSpPr>
              <a:xfrm>
                <a:off x="5192567" y="1122848"/>
                <a:ext cx="139200" cy="139200"/>
                <a:chOff x="5192567" y="1122848"/>
                <a:chExt cx="139200" cy="139200"/>
              </a:xfrm>
            </p:grpSpPr>
            <p:sp>
              <p:nvSpPr>
                <p:cNvPr id="1648" name="Google Shape;1648;p31"/>
                <p:cNvSpPr/>
                <p:nvPr/>
              </p:nvSpPr>
              <p:spPr>
                <a:xfrm>
                  <a:off x="5192567" y="1122848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31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31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1" name="Google Shape;1651;p31"/>
              <p:cNvGrpSpPr/>
              <p:nvPr/>
            </p:nvGrpSpPr>
            <p:grpSpPr>
              <a:xfrm>
                <a:off x="4771000" y="1122849"/>
                <a:ext cx="139200" cy="139200"/>
                <a:chOff x="5192500" y="1122925"/>
                <a:chExt cx="139200" cy="139200"/>
              </a:xfrm>
            </p:grpSpPr>
            <p:sp>
              <p:nvSpPr>
                <p:cNvPr id="1652" name="Google Shape;1652;p31"/>
                <p:cNvSpPr/>
                <p:nvPr/>
              </p:nvSpPr>
              <p:spPr>
                <a:xfrm>
                  <a:off x="5192500" y="1122925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31"/>
                <p:cNvSpPr/>
                <p:nvPr/>
              </p:nvSpPr>
              <p:spPr>
                <a:xfrm rot="2700000">
                  <a:off x="5234299" y="1164701"/>
                  <a:ext cx="54684" cy="54684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54" name="Google Shape;1654;p31"/>
              <p:cNvGrpSpPr/>
              <p:nvPr/>
            </p:nvGrpSpPr>
            <p:grpSpPr>
              <a:xfrm>
                <a:off x="4981783" y="1122924"/>
                <a:ext cx="139200" cy="139200"/>
                <a:chOff x="4981783" y="1122924"/>
                <a:chExt cx="139200" cy="139200"/>
              </a:xfrm>
            </p:grpSpPr>
            <p:sp>
              <p:nvSpPr>
                <p:cNvPr id="1655" name="Google Shape;1655;p31"/>
                <p:cNvSpPr/>
                <p:nvPr/>
              </p:nvSpPr>
              <p:spPr>
                <a:xfrm>
                  <a:off x="4981783" y="1122924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31"/>
                <p:cNvSpPr/>
                <p:nvPr/>
              </p:nvSpPr>
              <p:spPr>
                <a:xfrm>
                  <a:off x="5026333" y="1167474"/>
                  <a:ext cx="50100" cy="50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657" name="Google Shape;1657;p31"/>
          <p:cNvPicPr preferRelativeResize="0"/>
          <p:nvPr/>
        </p:nvPicPr>
        <p:blipFill rotWithShape="1">
          <a:blip r:embed="rId3">
            <a:alphaModFix amt="71000"/>
          </a:blip>
          <a:srcRect b="5291" l="16908" r="16913" t="5293"/>
          <a:stretch/>
        </p:blipFill>
        <p:spPr>
          <a:xfrm flipH="1">
            <a:off x="5463774" y="1908525"/>
            <a:ext cx="2837451" cy="25578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58" name="Google Shape;1658;p31"/>
          <p:cNvGrpSpPr/>
          <p:nvPr/>
        </p:nvGrpSpPr>
        <p:grpSpPr>
          <a:xfrm>
            <a:off x="1717833" y="1586067"/>
            <a:ext cx="301161" cy="339535"/>
            <a:chOff x="3299850" y="238575"/>
            <a:chExt cx="427725" cy="482225"/>
          </a:xfrm>
        </p:grpSpPr>
        <p:sp>
          <p:nvSpPr>
            <p:cNvPr id="1659" name="Google Shape;1659;p31"/>
            <p:cNvSpPr/>
            <p:nvPr/>
          </p:nvSpPr>
          <p:spPr>
            <a:xfrm>
              <a:off x="3299850" y="323500"/>
              <a:ext cx="427725" cy="397300"/>
            </a:xfrm>
            <a:custGeom>
              <a:rect b="b" l="l" r="r" t="t"/>
              <a:pathLst>
                <a:path extrusionOk="0" h="15892" w="17109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3467650" y="238575"/>
              <a:ext cx="46525" cy="56650"/>
            </a:xfrm>
            <a:custGeom>
              <a:rect b="b" l="l" r="r" t="t"/>
              <a:pathLst>
                <a:path extrusionOk="0" h="2266" w="1861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3566675" y="238575"/>
              <a:ext cx="46525" cy="56675"/>
            </a:xfrm>
            <a:custGeom>
              <a:rect b="b" l="l" r="r" t="t"/>
              <a:pathLst>
                <a:path extrusionOk="0" h="2267" w="1861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3611225" y="323500"/>
              <a:ext cx="56550" cy="28325"/>
            </a:xfrm>
            <a:custGeom>
              <a:rect b="b" l="l" r="r" t="t"/>
              <a:pathLst>
                <a:path extrusionOk="0" h="1133" w="2262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3413075" y="323500"/>
              <a:ext cx="56550" cy="28325"/>
            </a:xfrm>
            <a:custGeom>
              <a:rect b="b" l="l" r="r" t="t"/>
              <a:pathLst>
                <a:path extrusionOk="0" h="1133" w="2262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4" name="Google Shape;1664;p31"/>
          <p:cNvSpPr/>
          <p:nvPr/>
        </p:nvSpPr>
        <p:spPr>
          <a:xfrm>
            <a:off x="1718282" y="3265046"/>
            <a:ext cx="300263" cy="340186"/>
          </a:xfrm>
          <a:custGeom>
            <a:rect b="b" l="l" r="r" t="t"/>
            <a:pathLst>
              <a:path extrusionOk="0" h="19326" w="17058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5" name="Google Shape;1665;p31"/>
          <p:cNvGrpSpPr/>
          <p:nvPr/>
        </p:nvGrpSpPr>
        <p:grpSpPr>
          <a:xfrm>
            <a:off x="4008442" y="3265054"/>
            <a:ext cx="340608" cy="340168"/>
            <a:chOff x="5053900" y="2021500"/>
            <a:chExt cx="483750" cy="483125"/>
          </a:xfrm>
        </p:grpSpPr>
        <p:sp>
          <p:nvSpPr>
            <p:cNvPr id="1666" name="Google Shape;1666;p31"/>
            <p:cNvSpPr/>
            <p:nvPr/>
          </p:nvSpPr>
          <p:spPr>
            <a:xfrm>
              <a:off x="5281350" y="2078100"/>
              <a:ext cx="127375" cy="127350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5118000" y="2021500"/>
              <a:ext cx="368700" cy="483125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50539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5056850" y="2096550"/>
              <a:ext cx="50750" cy="48025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5056400" y="2266400"/>
              <a:ext cx="51200" cy="48350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54804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5479800" y="209655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5483350" y="226640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4" name="Google Shape;1674;p31"/>
          <p:cNvSpPr/>
          <p:nvPr/>
        </p:nvSpPr>
        <p:spPr>
          <a:xfrm>
            <a:off x="4039220" y="1585742"/>
            <a:ext cx="279052" cy="340186"/>
          </a:xfrm>
          <a:custGeom>
            <a:rect b="b" l="l" r="r" t="t"/>
            <a:pathLst>
              <a:path extrusionOk="0" h="19326" w="15853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5" name="Google Shape;1675;p31"/>
          <p:cNvGrpSpPr/>
          <p:nvPr/>
        </p:nvGrpSpPr>
        <p:grpSpPr>
          <a:xfrm>
            <a:off x="8333622" y="528606"/>
            <a:ext cx="576079" cy="583650"/>
            <a:chOff x="8333622" y="528606"/>
            <a:chExt cx="576079" cy="583650"/>
          </a:xfrm>
        </p:grpSpPr>
        <p:sp>
          <p:nvSpPr>
            <p:cNvPr id="1676" name="Google Shape;1676;p31"/>
            <p:cNvSpPr/>
            <p:nvPr/>
          </p:nvSpPr>
          <p:spPr>
            <a:xfrm rot="10800000">
              <a:off x="8333622" y="820431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1"/>
            <p:cNvSpPr/>
            <p:nvPr/>
          </p:nvSpPr>
          <p:spPr>
            <a:xfrm rot="10800000">
              <a:off x="8618651" y="528606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8" name="Google Shape;1678;p31"/>
          <p:cNvSpPr txBox="1"/>
          <p:nvPr/>
        </p:nvSpPr>
        <p:spPr>
          <a:xfrm>
            <a:off x="2988631" y="2197931"/>
            <a:ext cx="2380230" cy="426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Строжи закони из ове области</a:t>
            </a:r>
            <a:endParaRPr/>
          </a:p>
        </p:txBody>
      </p:sp>
      <p:sp>
        <p:nvSpPr>
          <p:cNvPr id="1679" name="Google Shape;1679;p31"/>
          <p:cNvSpPr txBox="1"/>
          <p:nvPr/>
        </p:nvSpPr>
        <p:spPr>
          <a:xfrm>
            <a:off x="662247" y="3878076"/>
            <a:ext cx="2380225" cy="42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Пријавом насиља родитељима</a:t>
            </a:r>
            <a:endParaRPr/>
          </a:p>
        </p:txBody>
      </p:sp>
      <p:sp>
        <p:nvSpPr>
          <p:cNvPr id="1680" name="Google Shape;1680;p31"/>
          <p:cNvSpPr txBox="1"/>
          <p:nvPr/>
        </p:nvSpPr>
        <p:spPr>
          <a:xfrm>
            <a:off x="2975891" y="3878076"/>
            <a:ext cx="2380225" cy="42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Консултовањем на број: 19833</a:t>
            </a:r>
            <a:endParaRPr/>
          </a:p>
        </p:txBody>
      </p:sp>
      <p:sp>
        <p:nvSpPr>
          <p:cNvPr id="1681" name="Google Shape;1681;p31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32"/>
          <p:cNvSpPr/>
          <p:nvPr/>
        </p:nvSpPr>
        <p:spPr>
          <a:xfrm>
            <a:off x="5203575" y="1495625"/>
            <a:ext cx="3003900" cy="3113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7" name="Google Shape;1687;p32"/>
          <p:cNvGrpSpPr/>
          <p:nvPr/>
        </p:nvGrpSpPr>
        <p:grpSpPr>
          <a:xfrm>
            <a:off x="728610" y="1495625"/>
            <a:ext cx="4346200" cy="3113100"/>
            <a:chOff x="1007050" y="1486775"/>
            <a:chExt cx="4346200" cy="3113100"/>
          </a:xfrm>
        </p:grpSpPr>
        <p:sp>
          <p:nvSpPr>
            <p:cNvPr id="1688" name="Google Shape;1688;p32"/>
            <p:cNvSpPr/>
            <p:nvPr/>
          </p:nvSpPr>
          <p:spPr>
            <a:xfrm>
              <a:off x="1007150" y="1486775"/>
              <a:ext cx="4346100" cy="31131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9" name="Google Shape;1689;p32"/>
            <p:cNvGrpSpPr/>
            <p:nvPr/>
          </p:nvGrpSpPr>
          <p:grpSpPr>
            <a:xfrm>
              <a:off x="1007050" y="1486775"/>
              <a:ext cx="4346033" cy="270554"/>
              <a:chOff x="4645254" y="152391"/>
              <a:chExt cx="4346033" cy="270554"/>
            </a:xfrm>
          </p:grpSpPr>
          <p:sp>
            <p:nvSpPr>
              <p:cNvPr id="1690" name="Google Shape;1690;p32"/>
              <p:cNvSpPr/>
              <p:nvPr/>
            </p:nvSpPr>
            <p:spPr>
              <a:xfrm>
                <a:off x="4645254" y="152391"/>
                <a:ext cx="4346033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91" name="Google Shape;1691;p32"/>
              <p:cNvGrpSpPr/>
              <p:nvPr/>
            </p:nvGrpSpPr>
            <p:grpSpPr>
              <a:xfrm>
                <a:off x="8788026" y="217953"/>
                <a:ext cx="139356" cy="139356"/>
                <a:chOff x="3300229" y="786025"/>
                <a:chExt cx="116275" cy="116275"/>
              </a:xfrm>
            </p:grpSpPr>
            <p:sp>
              <p:nvSpPr>
                <p:cNvPr id="1692" name="Google Shape;1692;p32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32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32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95" name="Google Shape;1695;p32"/>
          <p:cNvSpPr txBox="1"/>
          <p:nvPr>
            <p:ph type="title"/>
          </p:nvPr>
        </p:nvSpPr>
        <p:spPr>
          <a:xfrm>
            <a:off x="617550" y="556400"/>
            <a:ext cx="65706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МАПА СА НАЈВИШЕ СЛУЧАЈА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6" name="Google Shape;1696;p32"/>
          <p:cNvSpPr txBox="1"/>
          <p:nvPr>
            <p:ph idx="4294967295" type="subTitle"/>
          </p:nvPr>
        </p:nvSpPr>
        <p:spPr>
          <a:xfrm>
            <a:off x="5725109" y="1693618"/>
            <a:ext cx="2435629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ИНДИЈА 37%</a:t>
            </a:r>
            <a:endParaRPr b="1" i="0" sz="24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697" name="Google Shape;1697;p32"/>
          <p:cNvGrpSpPr/>
          <p:nvPr/>
        </p:nvGrpSpPr>
        <p:grpSpPr>
          <a:xfrm>
            <a:off x="1046140" y="1957351"/>
            <a:ext cx="3711140" cy="2440347"/>
            <a:chOff x="235800" y="830650"/>
            <a:chExt cx="6978450" cy="4588844"/>
          </a:xfrm>
        </p:grpSpPr>
        <p:sp>
          <p:nvSpPr>
            <p:cNvPr id="1698" name="Google Shape;1698;p32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4" name="Google Shape;1704;p32"/>
          <p:cNvSpPr/>
          <p:nvPr/>
        </p:nvSpPr>
        <p:spPr>
          <a:xfrm>
            <a:off x="5425871" y="1771450"/>
            <a:ext cx="265868" cy="26793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2"/>
          <p:cNvSpPr/>
          <p:nvPr/>
        </p:nvSpPr>
        <p:spPr>
          <a:xfrm>
            <a:off x="1472837" y="2703513"/>
            <a:ext cx="183000" cy="183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2"/>
          <p:cNvSpPr/>
          <p:nvPr/>
        </p:nvSpPr>
        <p:spPr>
          <a:xfrm>
            <a:off x="2151934" y="3562925"/>
            <a:ext cx="183000" cy="183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2"/>
          <p:cNvSpPr/>
          <p:nvPr/>
        </p:nvSpPr>
        <p:spPr>
          <a:xfrm>
            <a:off x="3498615" y="2443513"/>
            <a:ext cx="183000" cy="183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2"/>
          <p:cNvSpPr/>
          <p:nvPr/>
        </p:nvSpPr>
        <p:spPr>
          <a:xfrm>
            <a:off x="3719850" y="3095952"/>
            <a:ext cx="183000" cy="1830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9" name="Google Shape;1709;p32"/>
          <p:cNvGrpSpPr/>
          <p:nvPr/>
        </p:nvGrpSpPr>
        <p:grpSpPr>
          <a:xfrm>
            <a:off x="7503213" y="706981"/>
            <a:ext cx="1023225" cy="291050"/>
            <a:chOff x="7503213" y="706981"/>
            <a:chExt cx="1023225" cy="291050"/>
          </a:xfrm>
        </p:grpSpPr>
        <p:sp>
          <p:nvSpPr>
            <p:cNvPr id="1710" name="Google Shape;1710;p32"/>
            <p:cNvSpPr/>
            <p:nvPr/>
          </p:nvSpPr>
          <p:spPr>
            <a:xfrm rot="5400000">
              <a:off x="82350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 rot="5400000">
              <a:off x="78693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 rot="5400000">
              <a:off x="7503601" y="706593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3" name="Google Shape;1713;p32"/>
          <p:cNvSpPr txBox="1"/>
          <p:nvPr/>
        </p:nvSpPr>
        <p:spPr>
          <a:xfrm>
            <a:off x="5718435" y="2285418"/>
            <a:ext cx="23794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САД 25%</a:t>
            </a:r>
            <a:endParaRPr/>
          </a:p>
        </p:txBody>
      </p:sp>
      <p:sp>
        <p:nvSpPr>
          <p:cNvPr id="1714" name="Google Shape;1714;p32"/>
          <p:cNvSpPr/>
          <p:nvPr/>
        </p:nvSpPr>
        <p:spPr>
          <a:xfrm>
            <a:off x="5425871" y="2360124"/>
            <a:ext cx="265868" cy="26793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2"/>
          <p:cNvSpPr txBox="1"/>
          <p:nvPr/>
        </p:nvSpPr>
        <p:spPr>
          <a:xfrm>
            <a:off x="5711761" y="2997598"/>
            <a:ext cx="2103300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БРАЗИЛ 24%</a:t>
            </a:r>
            <a:endParaRPr/>
          </a:p>
        </p:txBody>
      </p:sp>
      <p:sp>
        <p:nvSpPr>
          <p:cNvPr id="1716" name="Google Shape;1716;p32"/>
          <p:cNvSpPr/>
          <p:nvPr/>
        </p:nvSpPr>
        <p:spPr>
          <a:xfrm>
            <a:off x="5425871" y="3075430"/>
            <a:ext cx="265868" cy="26793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2"/>
          <p:cNvSpPr txBox="1"/>
          <p:nvPr/>
        </p:nvSpPr>
        <p:spPr>
          <a:xfrm>
            <a:off x="5718435" y="3754240"/>
            <a:ext cx="2442303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РУСИЈА 14%</a:t>
            </a:r>
            <a:endParaRPr/>
          </a:p>
        </p:txBody>
      </p:sp>
      <p:sp>
        <p:nvSpPr>
          <p:cNvPr id="1718" name="Google Shape;1718;p32"/>
          <p:cNvSpPr/>
          <p:nvPr/>
        </p:nvSpPr>
        <p:spPr>
          <a:xfrm>
            <a:off x="5425871" y="3843142"/>
            <a:ext cx="265868" cy="26793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2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4" name="Google Shape;1724;p33"/>
          <p:cNvGrpSpPr/>
          <p:nvPr/>
        </p:nvGrpSpPr>
        <p:grpSpPr>
          <a:xfrm>
            <a:off x="5210875" y="1495625"/>
            <a:ext cx="3210600" cy="1506300"/>
            <a:chOff x="5210875" y="1495625"/>
            <a:chExt cx="3210600" cy="1506300"/>
          </a:xfrm>
        </p:grpSpPr>
        <p:sp>
          <p:nvSpPr>
            <p:cNvPr id="1725" name="Google Shape;1725;p33"/>
            <p:cNvSpPr/>
            <p:nvPr/>
          </p:nvSpPr>
          <p:spPr>
            <a:xfrm>
              <a:off x="5210875" y="1495625"/>
              <a:ext cx="3210600" cy="15063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6" name="Google Shape;1726;p33"/>
            <p:cNvGrpSpPr/>
            <p:nvPr/>
          </p:nvGrpSpPr>
          <p:grpSpPr>
            <a:xfrm>
              <a:off x="8218098" y="1561187"/>
              <a:ext cx="139356" cy="139356"/>
              <a:chOff x="3300229" y="786025"/>
              <a:chExt cx="116275" cy="116275"/>
            </a:xfrm>
          </p:grpSpPr>
          <p:sp>
            <p:nvSpPr>
              <p:cNvPr id="1727" name="Google Shape;1727;p33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30" name="Google Shape;1730;p33"/>
          <p:cNvSpPr/>
          <p:nvPr/>
        </p:nvSpPr>
        <p:spPr>
          <a:xfrm>
            <a:off x="5410375" y="1695125"/>
            <a:ext cx="1091100" cy="1107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722375" y="1495625"/>
            <a:ext cx="4391400" cy="3113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 txBox="1"/>
          <p:nvPr>
            <p:ph type="title"/>
          </p:nvPr>
        </p:nvSpPr>
        <p:spPr>
          <a:xfrm>
            <a:off x="635238" y="562662"/>
            <a:ext cx="5883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Резултати анализа</a:t>
            </a:r>
            <a:endParaRPr/>
          </a:p>
        </p:txBody>
      </p:sp>
      <p:sp>
        <p:nvSpPr>
          <p:cNvPr id="1733" name="Google Shape;1733;p33"/>
          <p:cNvSpPr txBox="1"/>
          <p:nvPr>
            <p:ph idx="4294967295" type="subTitle"/>
          </p:nvPr>
        </p:nvSpPr>
        <p:spPr>
          <a:xfrm>
            <a:off x="823974" y="2285414"/>
            <a:ext cx="1890925" cy="506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Девојчице од 12-17 година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4" name="Google Shape;1734;p33"/>
          <p:cNvSpPr txBox="1"/>
          <p:nvPr>
            <p:ph idx="4294967295" type="subTitle"/>
          </p:nvPr>
        </p:nvSpPr>
        <p:spPr>
          <a:xfrm>
            <a:off x="921875" y="3486685"/>
            <a:ext cx="179705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Дечаци испод 18 година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5" name="Google Shape;1735;p33"/>
          <p:cNvSpPr txBox="1"/>
          <p:nvPr>
            <p:ph idx="4294967295" type="subTitle"/>
          </p:nvPr>
        </p:nvSpPr>
        <p:spPr>
          <a:xfrm flipH="1">
            <a:off x="6612969" y="1651756"/>
            <a:ext cx="16637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Дигитално Насиље</a:t>
            </a:r>
            <a:endParaRPr b="1" i="0" sz="22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36" name="Google Shape;1736;p33"/>
          <p:cNvSpPr txBox="1"/>
          <p:nvPr>
            <p:ph idx="4294967295" type="subTitle"/>
          </p:nvPr>
        </p:nvSpPr>
        <p:spPr>
          <a:xfrm flipH="1">
            <a:off x="6612969" y="2326106"/>
            <a:ext cx="1663700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Млади људи су главне жртве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7" name="Google Shape;1737;p33"/>
          <p:cNvSpPr txBox="1"/>
          <p:nvPr>
            <p:ph idx="4294967295" type="title"/>
          </p:nvPr>
        </p:nvSpPr>
        <p:spPr>
          <a:xfrm flipH="1">
            <a:off x="5410375" y="2295409"/>
            <a:ext cx="1090612" cy="42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/>
              <a:t>37%</a:t>
            </a:r>
            <a:endParaRPr sz="3000"/>
          </a:p>
        </p:txBody>
      </p:sp>
      <p:sp>
        <p:nvSpPr>
          <p:cNvPr id="1738" name="Google Shape;1738;p33"/>
          <p:cNvSpPr txBox="1"/>
          <p:nvPr/>
        </p:nvSpPr>
        <p:spPr>
          <a:xfrm>
            <a:off x="921875" y="4051550"/>
            <a:ext cx="39924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Анализа објављена од стране: </a:t>
            </a:r>
            <a:r>
              <a:rPr b="1" i="0" lang="en" sz="12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DoSomething</a:t>
            </a:r>
            <a:r>
              <a:rPr b="1" i="0" lang="en" sz="1200" u="none" cap="none" strike="noStrike">
                <a:solidFill>
                  <a:srgbClr val="76CE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1" i="0" sz="1200" u="none" cap="none" strike="noStrike">
              <a:solidFill>
                <a:srgbClr val="76CEE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921875" y="1695250"/>
            <a:ext cx="727200" cy="506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1722500" y="1695250"/>
            <a:ext cx="992400" cy="506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921875" y="2910348"/>
            <a:ext cx="727200" cy="506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1722500" y="2910348"/>
            <a:ext cx="992400" cy="506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3" name="Google Shape;1743;p33"/>
          <p:cNvGrpSpPr/>
          <p:nvPr/>
        </p:nvGrpSpPr>
        <p:grpSpPr>
          <a:xfrm>
            <a:off x="5210875" y="3102400"/>
            <a:ext cx="3210600" cy="1506300"/>
            <a:chOff x="5210875" y="1495625"/>
            <a:chExt cx="3210600" cy="1506300"/>
          </a:xfrm>
        </p:grpSpPr>
        <p:sp>
          <p:nvSpPr>
            <p:cNvPr id="1744" name="Google Shape;1744;p33"/>
            <p:cNvSpPr/>
            <p:nvPr/>
          </p:nvSpPr>
          <p:spPr>
            <a:xfrm>
              <a:off x="5210875" y="1495625"/>
              <a:ext cx="3210600" cy="15063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5" name="Google Shape;1745;p33"/>
            <p:cNvGrpSpPr/>
            <p:nvPr/>
          </p:nvGrpSpPr>
          <p:grpSpPr>
            <a:xfrm>
              <a:off x="8218098" y="1561187"/>
              <a:ext cx="139356" cy="139356"/>
              <a:chOff x="3300229" y="786025"/>
              <a:chExt cx="116275" cy="116275"/>
            </a:xfrm>
          </p:grpSpPr>
          <p:sp>
            <p:nvSpPr>
              <p:cNvPr id="1746" name="Google Shape;1746;p33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33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49" name="Google Shape;1749;p33"/>
          <p:cNvSpPr/>
          <p:nvPr/>
        </p:nvSpPr>
        <p:spPr>
          <a:xfrm>
            <a:off x="5410375" y="3301900"/>
            <a:ext cx="1091100" cy="11073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33"/>
          <p:cNvSpPr/>
          <p:nvPr/>
        </p:nvSpPr>
        <p:spPr>
          <a:xfrm>
            <a:off x="5778652" y="1852462"/>
            <a:ext cx="354527" cy="356620"/>
          </a:xfrm>
          <a:custGeom>
            <a:rect b="b" l="l" r="r" t="t"/>
            <a:pathLst>
              <a:path extrusionOk="0" h="11758" w="11689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1" name="Google Shape;1751;p33"/>
          <p:cNvGrpSpPr/>
          <p:nvPr/>
        </p:nvGrpSpPr>
        <p:grpSpPr>
          <a:xfrm>
            <a:off x="5777705" y="3459284"/>
            <a:ext cx="356438" cy="353557"/>
            <a:chOff x="-31166825" y="1939525"/>
            <a:chExt cx="293800" cy="291425"/>
          </a:xfrm>
        </p:grpSpPr>
        <p:sp>
          <p:nvSpPr>
            <p:cNvPr id="1752" name="Google Shape;1752;p33"/>
            <p:cNvSpPr/>
            <p:nvPr/>
          </p:nvSpPr>
          <p:spPr>
            <a:xfrm>
              <a:off x="-31166825" y="1939525"/>
              <a:ext cx="224500" cy="291425"/>
            </a:xfrm>
            <a:custGeom>
              <a:rect b="b" l="l" r="r" t="t"/>
              <a:pathLst>
                <a:path extrusionOk="0" h="11657" w="898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-31131375" y="2145075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-31131375" y="2076550"/>
              <a:ext cx="52800" cy="52025"/>
            </a:xfrm>
            <a:custGeom>
              <a:rect b="b" l="l" r="r" t="t"/>
              <a:pathLst>
                <a:path extrusionOk="0" h="2081" w="2112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-31131375" y="2007250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-31062075" y="2007250"/>
              <a:ext cx="85875" cy="18150"/>
            </a:xfrm>
            <a:custGeom>
              <a:rect b="b" l="l" r="r" t="t"/>
              <a:pathLst>
                <a:path extrusionOk="0" h="726" w="3435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-31062075" y="2041900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-31062075" y="2076550"/>
              <a:ext cx="85875" cy="17375"/>
            </a:xfrm>
            <a:custGeom>
              <a:rect b="b" l="l" r="r" t="t"/>
              <a:pathLst>
                <a:path extrusionOk="0" h="695" w="3435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-31062075" y="2110425"/>
              <a:ext cx="52025" cy="18150"/>
            </a:xfrm>
            <a:custGeom>
              <a:rect b="b" l="l" r="r" t="t"/>
              <a:pathLst>
                <a:path extrusionOk="0" h="726" w="2081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-31062075" y="2145075"/>
              <a:ext cx="85875" cy="18150"/>
            </a:xfrm>
            <a:custGeom>
              <a:rect b="b" l="l" r="r" t="t"/>
              <a:pathLst>
                <a:path extrusionOk="0" h="726" w="3435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-31062075" y="2179750"/>
              <a:ext cx="52025" cy="18125"/>
            </a:xfrm>
            <a:custGeom>
              <a:rect b="b" l="l" r="r" t="t"/>
              <a:pathLst>
                <a:path extrusionOk="0" h="725" w="2081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-30924225" y="1974175"/>
              <a:ext cx="51200" cy="240250"/>
            </a:xfrm>
            <a:custGeom>
              <a:rect b="b" l="l" r="r" t="t"/>
              <a:pathLst>
                <a:path extrusionOk="0" h="9610" w="2048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3" name="Google Shape;1763;p33"/>
          <p:cNvGrpSpPr/>
          <p:nvPr/>
        </p:nvGrpSpPr>
        <p:grpSpPr>
          <a:xfrm>
            <a:off x="7013494" y="648011"/>
            <a:ext cx="480273" cy="608988"/>
            <a:chOff x="7013494" y="648011"/>
            <a:chExt cx="480273" cy="608988"/>
          </a:xfrm>
        </p:grpSpPr>
        <p:sp>
          <p:nvSpPr>
            <p:cNvPr id="1764" name="Google Shape;1764;p33"/>
            <p:cNvSpPr/>
            <p:nvPr/>
          </p:nvSpPr>
          <p:spPr>
            <a:xfrm>
              <a:off x="7194667" y="648011"/>
              <a:ext cx="299100" cy="2991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 flipH="1">
              <a:off x="7013494" y="780524"/>
              <a:ext cx="343500" cy="476475"/>
            </a:xfrm>
            <a:custGeom>
              <a:rect b="b" l="l" r="r" t="t"/>
              <a:pathLst>
                <a:path extrusionOk="0" h="19059" w="13740">
                  <a:moveTo>
                    <a:pt x="0" y="0"/>
                  </a:moveTo>
                  <a:lnTo>
                    <a:pt x="1945" y="16414"/>
                  </a:lnTo>
                  <a:lnTo>
                    <a:pt x="5350" y="11885"/>
                  </a:lnTo>
                  <a:lnTo>
                    <a:pt x="9149" y="19058"/>
                  </a:lnTo>
                  <a:lnTo>
                    <a:pt x="12949" y="16444"/>
                  </a:lnTo>
                  <a:lnTo>
                    <a:pt x="7812" y="10213"/>
                  </a:lnTo>
                  <a:lnTo>
                    <a:pt x="13739" y="9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6" name="Google Shape;1766;p33" title="Gráfi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275" y="1695074"/>
            <a:ext cx="1797000" cy="22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7" name="Google Shape;1767;p33"/>
          <p:cNvSpPr txBox="1"/>
          <p:nvPr>
            <p:ph idx="4294967295" type="subTitle"/>
          </p:nvPr>
        </p:nvSpPr>
        <p:spPr>
          <a:xfrm>
            <a:off x="1672485" y="1724745"/>
            <a:ext cx="1110764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Девојчице</a:t>
            </a:r>
            <a:endParaRPr b="1" i="0" sz="14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68" name="Google Shape;1768;p33"/>
          <p:cNvSpPr txBox="1"/>
          <p:nvPr>
            <p:ph idx="4294967295" type="title"/>
          </p:nvPr>
        </p:nvSpPr>
        <p:spPr>
          <a:xfrm>
            <a:off x="895675" y="1731419"/>
            <a:ext cx="72707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/>
              <a:t>15%</a:t>
            </a:r>
            <a:endParaRPr sz="2200"/>
          </a:p>
        </p:txBody>
      </p:sp>
      <p:sp>
        <p:nvSpPr>
          <p:cNvPr id="1769" name="Google Shape;1769;p33"/>
          <p:cNvSpPr txBox="1"/>
          <p:nvPr>
            <p:ph idx="4294967295" type="subTitle"/>
          </p:nvPr>
        </p:nvSpPr>
        <p:spPr>
          <a:xfrm>
            <a:off x="1716031" y="2965338"/>
            <a:ext cx="992188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Дечаци</a:t>
            </a:r>
            <a:endParaRPr b="1" i="0" sz="16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70" name="Google Shape;1770;p33"/>
          <p:cNvSpPr txBox="1"/>
          <p:nvPr>
            <p:ph idx="4294967295" type="title"/>
          </p:nvPr>
        </p:nvSpPr>
        <p:spPr>
          <a:xfrm>
            <a:off x="915194" y="2954148"/>
            <a:ext cx="727075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200"/>
              <a:t>6%</a:t>
            </a:r>
            <a:endParaRPr sz="2200"/>
          </a:p>
        </p:txBody>
      </p:sp>
      <p:sp>
        <p:nvSpPr>
          <p:cNvPr id="1771" name="Google Shape;1771;p33"/>
          <p:cNvSpPr txBox="1"/>
          <p:nvPr>
            <p:ph idx="4294967295" type="subTitle"/>
          </p:nvPr>
        </p:nvSpPr>
        <p:spPr>
          <a:xfrm flipH="1">
            <a:off x="6565106" y="3264532"/>
            <a:ext cx="16637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Пријављени Случајеви</a:t>
            </a:r>
            <a:endParaRPr b="1" i="0" sz="2000" u="none" cap="none" strike="noStrike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72" name="Google Shape;1772;p33"/>
          <p:cNvSpPr txBox="1"/>
          <p:nvPr>
            <p:ph idx="4294967295" type="title"/>
          </p:nvPr>
        </p:nvSpPr>
        <p:spPr>
          <a:xfrm flipH="1">
            <a:off x="5410375" y="3898703"/>
            <a:ext cx="1090612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000"/>
              <a:t>23%</a:t>
            </a:r>
            <a:endParaRPr sz="3000"/>
          </a:p>
        </p:txBody>
      </p:sp>
      <p:sp>
        <p:nvSpPr>
          <p:cNvPr id="1773" name="Google Shape;1773;p33"/>
          <p:cNvSpPr txBox="1"/>
          <p:nvPr>
            <p:ph idx="4294967295" type="subTitle"/>
          </p:nvPr>
        </p:nvSpPr>
        <p:spPr>
          <a:xfrm flipH="1">
            <a:off x="6599621" y="3948326"/>
            <a:ext cx="1808506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Пријављени случајеви насиља</a:t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4" name="Google Shape;1774;p33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14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4"/>
          <p:cNvGrpSpPr/>
          <p:nvPr/>
        </p:nvGrpSpPr>
        <p:grpSpPr>
          <a:xfrm>
            <a:off x="1218088" y="1086957"/>
            <a:ext cx="6707825" cy="3220500"/>
            <a:chOff x="-597150" y="1354950"/>
            <a:chExt cx="6707825" cy="3220500"/>
          </a:xfrm>
        </p:grpSpPr>
        <p:sp>
          <p:nvSpPr>
            <p:cNvPr id="1780" name="Google Shape;1780;p34"/>
            <p:cNvSpPr/>
            <p:nvPr/>
          </p:nvSpPr>
          <p:spPr>
            <a:xfrm>
              <a:off x="-597025" y="1354950"/>
              <a:ext cx="6707700" cy="3220500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1" name="Google Shape;1781;p34"/>
            <p:cNvGrpSpPr/>
            <p:nvPr/>
          </p:nvGrpSpPr>
          <p:grpSpPr>
            <a:xfrm>
              <a:off x="-597150" y="1354950"/>
              <a:ext cx="6707621" cy="270554"/>
              <a:chOff x="-301298" y="1147729"/>
              <a:chExt cx="6707621" cy="270554"/>
            </a:xfrm>
          </p:grpSpPr>
          <p:sp>
            <p:nvSpPr>
              <p:cNvPr id="1782" name="Google Shape;1782;p34"/>
              <p:cNvSpPr/>
              <p:nvPr/>
            </p:nvSpPr>
            <p:spPr>
              <a:xfrm>
                <a:off x="-301298" y="1147729"/>
                <a:ext cx="6707621" cy="27055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83" name="Google Shape;1783;p34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784" name="Google Shape;1784;p34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1785;p34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1786;p34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87" name="Google Shape;1787;p34"/>
          <p:cNvSpPr txBox="1"/>
          <p:nvPr>
            <p:ph type="title"/>
          </p:nvPr>
        </p:nvSpPr>
        <p:spPr>
          <a:xfrm>
            <a:off x="1714848" y="1971026"/>
            <a:ext cx="57141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b="0" i="0"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Све је више деце на интернету, што значи да је на интернету све више и више неинформисаних и лабилних особа, а исто тако је све више и особа које то могу да искористе. Стога увек треба пазити и бити свестан да си на </a:t>
            </a:r>
            <a:r>
              <a:rPr i="0"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интернету</a:t>
            </a:r>
            <a:r>
              <a:rPr b="0" i="0"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788" name="Google Shape;1788;p34"/>
          <p:cNvGrpSpPr/>
          <p:nvPr/>
        </p:nvGrpSpPr>
        <p:grpSpPr>
          <a:xfrm>
            <a:off x="1809825" y="635639"/>
            <a:ext cx="554700" cy="554700"/>
            <a:chOff x="1809825" y="635639"/>
            <a:chExt cx="554700" cy="554700"/>
          </a:xfrm>
        </p:grpSpPr>
        <p:grpSp>
          <p:nvGrpSpPr>
            <p:cNvPr id="1789" name="Google Shape;1789;p34"/>
            <p:cNvGrpSpPr/>
            <p:nvPr/>
          </p:nvGrpSpPr>
          <p:grpSpPr>
            <a:xfrm>
              <a:off x="1809825" y="635639"/>
              <a:ext cx="554700" cy="554700"/>
              <a:chOff x="-388475" y="881425"/>
              <a:chExt cx="554700" cy="554700"/>
            </a:xfrm>
          </p:grpSpPr>
          <p:sp>
            <p:nvSpPr>
              <p:cNvPr id="1790" name="Google Shape;1790;p34"/>
              <p:cNvSpPr/>
              <p:nvPr/>
            </p:nvSpPr>
            <p:spPr>
              <a:xfrm>
                <a:off x="-312275" y="8814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4"/>
              <p:cNvSpPr/>
              <p:nvPr/>
            </p:nvSpPr>
            <p:spPr>
              <a:xfrm>
                <a:off x="-388475" y="9576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4"/>
            <p:cNvGrpSpPr/>
            <p:nvPr/>
          </p:nvGrpSpPr>
          <p:grpSpPr>
            <a:xfrm>
              <a:off x="1872990" y="772940"/>
              <a:ext cx="353587" cy="354103"/>
              <a:chOff x="-35134875" y="2272675"/>
              <a:chExt cx="291450" cy="291875"/>
            </a:xfrm>
          </p:grpSpPr>
          <p:sp>
            <p:nvSpPr>
              <p:cNvPr id="1793" name="Google Shape;1793;p34"/>
              <p:cNvSpPr/>
              <p:nvPr/>
            </p:nvSpPr>
            <p:spPr>
              <a:xfrm>
                <a:off x="-35134875" y="2272675"/>
                <a:ext cx="291450" cy="291875"/>
              </a:xfrm>
              <a:custGeom>
                <a:rect b="b" l="l" r="r" t="t"/>
                <a:pathLst>
                  <a:path extrusionOk="0" h="11675" w="11658">
                    <a:moveTo>
                      <a:pt x="9925" y="662"/>
                    </a:moveTo>
                    <a:cubicBezTo>
                      <a:pt x="10460" y="662"/>
                      <a:pt x="10933" y="1135"/>
                      <a:pt x="10933" y="1733"/>
                    </a:cubicBezTo>
                    <a:lnTo>
                      <a:pt x="10933" y="5136"/>
                    </a:lnTo>
                    <a:cubicBezTo>
                      <a:pt x="10933" y="5703"/>
                      <a:pt x="10460" y="6176"/>
                      <a:pt x="9925" y="6176"/>
                    </a:cubicBezTo>
                    <a:cubicBezTo>
                      <a:pt x="9704" y="6176"/>
                      <a:pt x="9547" y="6333"/>
                      <a:pt x="9547" y="6522"/>
                    </a:cubicBezTo>
                    <a:lnTo>
                      <a:pt x="9547" y="7751"/>
                    </a:lnTo>
                    <a:lnTo>
                      <a:pt x="8192" y="6365"/>
                    </a:lnTo>
                    <a:lnTo>
                      <a:pt x="8192" y="4474"/>
                    </a:lnTo>
                    <a:cubicBezTo>
                      <a:pt x="8192" y="3529"/>
                      <a:pt x="7404" y="2742"/>
                      <a:pt x="6459" y="2742"/>
                    </a:cubicBezTo>
                    <a:lnTo>
                      <a:pt x="3372" y="2742"/>
                    </a:lnTo>
                    <a:lnTo>
                      <a:pt x="3372" y="1733"/>
                    </a:lnTo>
                    <a:cubicBezTo>
                      <a:pt x="3372" y="1166"/>
                      <a:pt x="3844" y="662"/>
                      <a:pt x="4411" y="662"/>
                    </a:cubicBezTo>
                    <a:close/>
                    <a:moveTo>
                      <a:pt x="6459" y="3403"/>
                    </a:moveTo>
                    <a:cubicBezTo>
                      <a:pt x="6995" y="3403"/>
                      <a:pt x="7499" y="3876"/>
                      <a:pt x="7499" y="4474"/>
                    </a:cubicBezTo>
                    <a:lnTo>
                      <a:pt x="7499" y="7908"/>
                    </a:lnTo>
                    <a:lnTo>
                      <a:pt x="7467" y="7908"/>
                    </a:lnTo>
                    <a:cubicBezTo>
                      <a:pt x="7467" y="8444"/>
                      <a:pt x="6995" y="8917"/>
                      <a:pt x="6396" y="8917"/>
                    </a:cubicBezTo>
                    <a:lnTo>
                      <a:pt x="3687" y="8917"/>
                    </a:lnTo>
                    <a:cubicBezTo>
                      <a:pt x="3624" y="8917"/>
                      <a:pt x="3498" y="8948"/>
                      <a:pt x="3466" y="9043"/>
                    </a:cubicBezTo>
                    <a:lnTo>
                      <a:pt x="1986" y="10492"/>
                    </a:lnTo>
                    <a:lnTo>
                      <a:pt x="1986" y="9295"/>
                    </a:lnTo>
                    <a:cubicBezTo>
                      <a:pt x="1986" y="9074"/>
                      <a:pt x="1828" y="8917"/>
                      <a:pt x="1639" y="8917"/>
                    </a:cubicBezTo>
                    <a:cubicBezTo>
                      <a:pt x="1103" y="8917"/>
                      <a:pt x="631" y="8444"/>
                      <a:pt x="631" y="7908"/>
                    </a:cubicBezTo>
                    <a:lnTo>
                      <a:pt x="631" y="4474"/>
                    </a:lnTo>
                    <a:cubicBezTo>
                      <a:pt x="631" y="3939"/>
                      <a:pt x="1103" y="3403"/>
                      <a:pt x="1639" y="3403"/>
                    </a:cubicBezTo>
                    <a:close/>
                    <a:moveTo>
                      <a:pt x="4411" y="1"/>
                    </a:moveTo>
                    <a:cubicBezTo>
                      <a:pt x="3466" y="1"/>
                      <a:pt x="2710" y="788"/>
                      <a:pt x="2710" y="1733"/>
                    </a:cubicBezTo>
                    <a:lnTo>
                      <a:pt x="2710" y="2742"/>
                    </a:lnTo>
                    <a:lnTo>
                      <a:pt x="1671" y="2742"/>
                    </a:lnTo>
                    <a:cubicBezTo>
                      <a:pt x="725" y="2742"/>
                      <a:pt x="1" y="3529"/>
                      <a:pt x="1" y="4474"/>
                    </a:cubicBezTo>
                    <a:lnTo>
                      <a:pt x="1" y="7908"/>
                    </a:lnTo>
                    <a:cubicBezTo>
                      <a:pt x="1" y="8728"/>
                      <a:pt x="568" y="9452"/>
                      <a:pt x="1355" y="9610"/>
                    </a:cubicBezTo>
                    <a:lnTo>
                      <a:pt x="1355" y="11342"/>
                    </a:lnTo>
                    <a:cubicBezTo>
                      <a:pt x="1355" y="11500"/>
                      <a:pt x="1450" y="11594"/>
                      <a:pt x="1576" y="11657"/>
                    </a:cubicBezTo>
                    <a:cubicBezTo>
                      <a:pt x="1607" y="11668"/>
                      <a:pt x="1646" y="11675"/>
                      <a:pt x="1687" y="11675"/>
                    </a:cubicBezTo>
                    <a:cubicBezTo>
                      <a:pt x="1769" y="11675"/>
                      <a:pt x="1860" y="11647"/>
                      <a:pt x="1923" y="11563"/>
                    </a:cubicBezTo>
                    <a:lnTo>
                      <a:pt x="3876" y="9610"/>
                    </a:lnTo>
                    <a:lnTo>
                      <a:pt x="6491" y="9610"/>
                    </a:lnTo>
                    <a:cubicBezTo>
                      <a:pt x="7436" y="9610"/>
                      <a:pt x="8224" y="8854"/>
                      <a:pt x="8224" y="7908"/>
                    </a:cubicBezTo>
                    <a:lnTo>
                      <a:pt x="8224" y="7341"/>
                    </a:lnTo>
                    <a:lnTo>
                      <a:pt x="9704" y="8822"/>
                    </a:lnTo>
                    <a:cubicBezTo>
                      <a:pt x="9773" y="8868"/>
                      <a:pt x="9876" y="8897"/>
                      <a:pt x="9976" y="8897"/>
                    </a:cubicBezTo>
                    <a:cubicBezTo>
                      <a:pt x="10013" y="8897"/>
                      <a:pt x="10049" y="8893"/>
                      <a:pt x="10082" y="8885"/>
                    </a:cubicBezTo>
                    <a:cubicBezTo>
                      <a:pt x="10208" y="8854"/>
                      <a:pt x="10271" y="8696"/>
                      <a:pt x="10271" y="8570"/>
                    </a:cubicBezTo>
                    <a:lnTo>
                      <a:pt x="10271" y="6837"/>
                    </a:lnTo>
                    <a:cubicBezTo>
                      <a:pt x="11059" y="6680"/>
                      <a:pt x="11658" y="5987"/>
                      <a:pt x="11658" y="5136"/>
                    </a:cubicBezTo>
                    <a:lnTo>
                      <a:pt x="11658" y="1733"/>
                    </a:lnTo>
                    <a:cubicBezTo>
                      <a:pt x="11595" y="788"/>
                      <a:pt x="10870" y="1"/>
                      <a:pt x="9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>
                <a:off x="-35093925" y="2419175"/>
                <a:ext cx="18150" cy="17350"/>
              </a:xfrm>
              <a:custGeom>
                <a:rect b="b" l="l" r="r" t="t"/>
                <a:pathLst>
                  <a:path extrusionOk="0" h="694" w="726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cubicBezTo>
                      <a:pt x="1" y="536"/>
                      <a:pt x="159" y="694"/>
                      <a:pt x="348" y="694"/>
                    </a:cubicBezTo>
                    <a:cubicBezTo>
                      <a:pt x="568" y="694"/>
                      <a:pt x="726" y="536"/>
                      <a:pt x="726" y="347"/>
                    </a:cubicBezTo>
                    <a:cubicBezTo>
                      <a:pt x="726" y="158"/>
                      <a:pt x="568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>
                <a:off x="-35042725" y="2419175"/>
                <a:ext cx="18150" cy="17350"/>
              </a:xfrm>
              <a:custGeom>
                <a:rect b="b" l="l" r="r" t="t"/>
                <a:pathLst>
                  <a:path extrusionOk="0" h="694" w="726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cubicBezTo>
                      <a:pt x="568" y="694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>
                <a:off x="-34991525" y="2419175"/>
                <a:ext cx="18150" cy="17350"/>
              </a:xfrm>
              <a:custGeom>
                <a:rect b="b" l="l" r="r" t="t"/>
                <a:pathLst>
                  <a:path extrusionOk="0" h="694" w="726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47" y="694"/>
                    </a:cubicBezTo>
                    <a:cubicBezTo>
                      <a:pt x="568" y="694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7" name="Google Shape;1797;p34"/>
          <p:cNvSpPr txBox="1"/>
          <p:nvPr/>
        </p:nvSpPr>
        <p:spPr>
          <a:xfrm>
            <a:off x="2702073" y="1378825"/>
            <a:ext cx="41607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"/>
              <a:buNone/>
            </a:pPr>
            <a:r>
              <a:rPr b="1" i="0" lang="en" sz="30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Крајњи закључак</a:t>
            </a:r>
            <a:endParaRPr sz="1600"/>
          </a:p>
        </p:txBody>
      </p:sp>
      <p:sp>
        <p:nvSpPr>
          <p:cNvPr id="1798" name="Google Shape;1798;p34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3" name="Google Shape;1803;p35"/>
          <p:cNvGrpSpPr/>
          <p:nvPr/>
        </p:nvGrpSpPr>
        <p:grpSpPr>
          <a:xfrm rot="5400000">
            <a:off x="7843105" y="4094216"/>
            <a:ext cx="313752" cy="708812"/>
            <a:chOff x="7875018" y="1882075"/>
            <a:chExt cx="291050" cy="657525"/>
          </a:xfrm>
        </p:grpSpPr>
        <p:sp>
          <p:nvSpPr>
            <p:cNvPr id="1804" name="Google Shape;1804;p35"/>
            <p:cNvSpPr/>
            <p:nvPr/>
          </p:nvSpPr>
          <p:spPr>
            <a:xfrm>
              <a:off x="7875018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7875018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6" name="Google Shape;1806;p35"/>
          <p:cNvGrpSpPr/>
          <p:nvPr/>
        </p:nvGrpSpPr>
        <p:grpSpPr>
          <a:xfrm>
            <a:off x="7645574" y="1495600"/>
            <a:ext cx="775473" cy="2579430"/>
            <a:chOff x="7645574" y="1495600"/>
            <a:chExt cx="775473" cy="2579430"/>
          </a:xfrm>
        </p:grpSpPr>
        <p:grpSp>
          <p:nvGrpSpPr>
            <p:cNvPr id="1807" name="Google Shape;1807;p35"/>
            <p:cNvGrpSpPr/>
            <p:nvPr/>
          </p:nvGrpSpPr>
          <p:grpSpPr>
            <a:xfrm>
              <a:off x="7645574" y="1495600"/>
              <a:ext cx="708813" cy="2579430"/>
              <a:chOff x="7837751" y="1685076"/>
              <a:chExt cx="688770" cy="2506491"/>
            </a:xfrm>
          </p:grpSpPr>
          <p:sp>
            <p:nvSpPr>
              <p:cNvPr id="1808" name="Google Shape;1808;p35"/>
              <p:cNvSpPr/>
              <p:nvPr/>
            </p:nvSpPr>
            <p:spPr>
              <a:xfrm>
                <a:off x="7837751" y="1837467"/>
                <a:ext cx="551100" cy="23541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7899237" y="1761282"/>
                <a:ext cx="551100" cy="23541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7975420" y="1685076"/>
                <a:ext cx="551100" cy="23541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1" name="Google Shape;1811;p35"/>
            <p:cNvSpPr/>
            <p:nvPr/>
          </p:nvSpPr>
          <p:spPr>
            <a:xfrm>
              <a:off x="8077547" y="1706996"/>
              <a:ext cx="343500" cy="476475"/>
            </a:xfrm>
            <a:custGeom>
              <a:rect b="b" l="l" r="r" t="t"/>
              <a:pathLst>
                <a:path extrusionOk="0" h="19059" w="13740">
                  <a:moveTo>
                    <a:pt x="0" y="0"/>
                  </a:moveTo>
                  <a:lnTo>
                    <a:pt x="1945" y="16414"/>
                  </a:lnTo>
                  <a:lnTo>
                    <a:pt x="5350" y="11885"/>
                  </a:lnTo>
                  <a:lnTo>
                    <a:pt x="9149" y="19058"/>
                  </a:lnTo>
                  <a:lnTo>
                    <a:pt x="12949" y="16444"/>
                  </a:lnTo>
                  <a:lnTo>
                    <a:pt x="7812" y="10213"/>
                  </a:lnTo>
                  <a:lnTo>
                    <a:pt x="13739" y="9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5"/>
          <p:cNvGrpSpPr/>
          <p:nvPr/>
        </p:nvGrpSpPr>
        <p:grpSpPr>
          <a:xfrm>
            <a:off x="1472000" y="1495599"/>
            <a:ext cx="5931630" cy="3109758"/>
            <a:chOff x="3059950" y="152387"/>
            <a:chExt cx="5931630" cy="3109758"/>
          </a:xfrm>
        </p:grpSpPr>
        <p:sp>
          <p:nvSpPr>
            <p:cNvPr id="1813" name="Google Shape;1813;p35"/>
            <p:cNvSpPr/>
            <p:nvPr/>
          </p:nvSpPr>
          <p:spPr>
            <a:xfrm>
              <a:off x="3059950" y="152387"/>
              <a:ext cx="5931589" cy="3109758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059991" y="152395"/>
              <a:ext cx="5931589" cy="270554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5" name="Google Shape;1815;p35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1816" name="Google Shape;1816;p35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9" name="Google Shape;1819;p35"/>
          <p:cNvSpPr txBox="1"/>
          <p:nvPr>
            <p:ph idx="1" type="body"/>
          </p:nvPr>
        </p:nvSpPr>
        <p:spPr>
          <a:xfrm>
            <a:off x="1547161" y="2037707"/>
            <a:ext cx="5781300" cy="23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DIGITALNO NASILJE (teslabg.edu.rs)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Cyberbullying Statistics 2021 (with Charts): 36 "Key" Facts (firstsiteguide.com)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ДИГИТАЛНО НАСИЉЕ, насиље на интернету, пријава дигиталног насиља (cuvamte.gov.rs)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Microsoft Word - CYBERBULLYING tekst prezentacije (wordpress.com)</a:t>
            </a:r>
            <a:endParaRPr/>
          </a:p>
        </p:txBody>
      </p:sp>
      <p:sp>
        <p:nvSpPr>
          <p:cNvPr id="1820" name="Google Shape;1820;p35"/>
          <p:cNvSpPr txBox="1"/>
          <p:nvPr>
            <p:ph type="title"/>
          </p:nvPr>
        </p:nvSpPr>
        <p:spPr>
          <a:xfrm>
            <a:off x="844482" y="556392"/>
            <a:ext cx="7908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РЕФЕРЕНЦЕ ( ЛИНКОВИ )</a:t>
            </a:r>
            <a:endParaRPr/>
          </a:p>
        </p:txBody>
      </p:sp>
      <p:sp>
        <p:nvSpPr>
          <p:cNvPr id="1821" name="Google Shape;1821;p35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16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oogle Shape;1826;p36"/>
          <p:cNvGrpSpPr/>
          <p:nvPr/>
        </p:nvGrpSpPr>
        <p:grpSpPr>
          <a:xfrm>
            <a:off x="311827" y="614596"/>
            <a:ext cx="6335928" cy="2205683"/>
            <a:chOff x="5210875" y="1495625"/>
            <a:chExt cx="3210600" cy="1506300"/>
          </a:xfrm>
        </p:grpSpPr>
        <p:sp>
          <p:nvSpPr>
            <p:cNvPr id="1827" name="Google Shape;1827;p36"/>
            <p:cNvSpPr/>
            <p:nvPr/>
          </p:nvSpPr>
          <p:spPr>
            <a:xfrm>
              <a:off x="5210875" y="1495625"/>
              <a:ext cx="3210600" cy="15063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8" name="Google Shape;1828;p36"/>
            <p:cNvGrpSpPr/>
            <p:nvPr/>
          </p:nvGrpSpPr>
          <p:grpSpPr>
            <a:xfrm>
              <a:off x="8218098" y="1561187"/>
              <a:ext cx="139356" cy="139356"/>
              <a:chOff x="3300229" y="786025"/>
              <a:chExt cx="116275" cy="116275"/>
            </a:xfrm>
          </p:grpSpPr>
          <p:sp>
            <p:nvSpPr>
              <p:cNvPr id="1829" name="Google Shape;1829;p36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3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3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32" name="Google Shape;1832;p36"/>
          <p:cNvSpPr/>
          <p:nvPr/>
        </p:nvSpPr>
        <p:spPr>
          <a:xfrm>
            <a:off x="511326" y="814096"/>
            <a:ext cx="1597703" cy="1621425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6"/>
          <p:cNvSpPr txBox="1"/>
          <p:nvPr/>
        </p:nvSpPr>
        <p:spPr>
          <a:xfrm flipH="1">
            <a:off x="2251877" y="614596"/>
            <a:ext cx="4185100" cy="932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Страхинја Поњевић</a:t>
            </a:r>
            <a:endParaRPr/>
          </a:p>
        </p:txBody>
      </p:sp>
      <p:grpSp>
        <p:nvGrpSpPr>
          <p:cNvPr id="1834" name="Google Shape;1834;p36"/>
          <p:cNvGrpSpPr/>
          <p:nvPr/>
        </p:nvGrpSpPr>
        <p:grpSpPr>
          <a:xfrm>
            <a:off x="2496245" y="2588206"/>
            <a:ext cx="6335928" cy="2205683"/>
            <a:chOff x="5210875" y="1495625"/>
            <a:chExt cx="3210600" cy="1506300"/>
          </a:xfrm>
        </p:grpSpPr>
        <p:sp>
          <p:nvSpPr>
            <p:cNvPr id="1835" name="Google Shape;1835;p36"/>
            <p:cNvSpPr/>
            <p:nvPr/>
          </p:nvSpPr>
          <p:spPr>
            <a:xfrm>
              <a:off x="5210875" y="1495625"/>
              <a:ext cx="3210600" cy="15063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36"/>
            <p:cNvGrpSpPr/>
            <p:nvPr/>
          </p:nvGrpSpPr>
          <p:grpSpPr>
            <a:xfrm>
              <a:off x="8218098" y="1561187"/>
              <a:ext cx="139356" cy="139356"/>
              <a:chOff x="3300229" y="786025"/>
              <a:chExt cx="116275" cy="116275"/>
            </a:xfrm>
          </p:grpSpPr>
          <p:sp>
            <p:nvSpPr>
              <p:cNvPr id="1837" name="Google Shape;1837;p36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3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36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40" name="Google Shape;1840;p36"/>
          <p:cNvSpPr/>
          <p:nvPr/>
        </p:nvSpPr>
        <p:spPr>
          <a:xfrm>
            <a:off x="2695744" y="2787706"/>
            <a:ext cx="1597703" cy="1621425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6"/>
          <p:cNvSpPr txBox="1"/>
          <p:nvPr/>
        </p:nvSpPr>
        <p:spPr>
          <a:xfrm flipH="1">
            <a:off x="4436295" y="2588206"/>
            <a:ext cx="4185100" cy="932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1" i="0" lang="en" sz="2200" u="none" cap="none" strike="noStrik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Миша Протић</a:t>
            </a:r>
            <a:endParaRPr/>
          </a:p>
        </p:txBody>
      </p:sp>
      <p:pic>
        <p:nvPicPr>
          <p:cNvPr id="1842" name="Google Shape;18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744" y="2783447"/>
            <a:ext cx="1597703" cy="188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36"/>
          <p:cNvSpPr txBox="1"/>
          <p:nvPr/>
        </p:nvSpPr>
        <p:spPr>
          <a:xfrm flipH="1">
            <a:off x="2358768" y="1136269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Године: 17</a:t>
            </a:r>
            <a:endParaRPr/>
          </a:p>
        </p:txBody>
      </p:sp>
      <p:sp>
        <p:nvSpPr>
          <p:cNvPr id="1844" name="Google Shape;1844;p36"/>
          <p:cNvSpPr txBox="1"/>
          <p:nvPr/>
        </p:nvSpPr>
        <p:spPr>
          <a:xfrm flipH="1">
            <a:off x="2336571" y="1383497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Школа: Техничка Школа "9. мај" </a:t>
            </a:r>
            <a:endParaRPr/>
          </a:p>
        </p:txBody>
      </p:sp>
      <p:sp>
        <p:nvSpPr>
          <p:cNvPr id="1845" name="Google Shape;1845;p36"/>
          <p:cNvSpPr txBox="1"/>
          <p:nvPr/>
        </p:nvSpPr>
        <p:spPr>
          <a:xfrm flipH="1">
            <a:off x="2343245" y="1653450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Хоби: Графички дизајн</a:t>
            </a:r>
            <a:endParaRPr/>
          </a:p>
        </p:txBody>
      </p:sp>
      <p:sp>
        <p:nvSpPr>
          <p:cNvPr id="1846" name="Google Shape;1846;p36"/>
          <p:cNvSpPr txBox="1"/>
          <p:nvPr/>
        </p:nvSpPr>
        <p:spPr>
          <a:xfrm flipH="1">
            <a:off x="2336571" y="1932446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Место становања: Бачка Паланка</a:t>
            </a:r>
            <a:endParaRPr/>
          </a:p>
        </p:txBody>
      </p:sp>
      <p:sp>
        <p:nvSpPr>
          <p:cNvPr id="1847" name="Google Shape;1847;p36"/>
          <p:cNvSpPr txBox="1"/>
          <p:nvPr/>
        </p:nvSpPr>
        <p:spPr>
          <a:xfrm flipH="1">
            <a:off x="4458492" y="3163298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Године: 17</a:t>
            </a:r>
            <a:endParaRPr/>
          </a:p>
        </p:txBody>
      </p:sp>
      <p:sp>
        <p:nvSpPr>
          <p:cNvPr id="1848" name="Google Shape;1848;p36"/>
          <p:cNvSpPr txBox="1"/>
          <p:nvPr/>
        </p:nvSpPr>
        <p:spPr>
          <a:xfrm flipH="1">
            <a:off x="4436295" y="3410526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Школа: Техничка Школа "9. мај" </a:t>
            </a:r>
            <a:endParaRPr/>
          </a:p>
        </p:txBody>
      </p:sp>
      <p:sp>
        <p:nvSpPr>
          <p:cNvPr id="1849" name="Google Shape;1849;p36"/>
          <p:cNvSpPr txBox="1"/>
          <p:nvPr/>
        </p:nvSpPr>
        <p:spPr>
          <a:xfrm flipH="1">
            <a:off x="4442969" y="3680479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Хоби: Теретана</a:t>
            </a:r>
            <a:endParaRPr/>
          </a:p>
        </p:txBody>
      </p:sp>
      <p:sp>
        <p:nvSpPr>
          <p:cNvPr id="1850" name="Google Shape;1850;p36"/>
          <p:cNvSpPr txBox="1"/>
          <p:nvPr/>
        </p:nvSpPr>
        <p:spPr>
          <a:xfrm flipH="1">
            <a:off x="4436295" y="3959475"/>
            <a:ext cx="3271314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Место становања: Бачка Паланка</a:t>
            </a:r>
            <a:endParaRPr/>
          </a:p>
        </p:txBody>
      </p:sp>
      <p:pic>
        <p:nvPicPr>
          <p:cNvPr id="1851" name="Google Shape;1851;p36"/>
          <p:cNvPicPr preferRelativeResize="0"/>
          <p:nvPr/>
        </p:nvPicPr>
        <p:blipFill rotWithShape="1">
          <a:blip r:embed="rId4">
            <a:alphaModFix/>
          </a:blip>
          <a:srcRect b="1734" l="4331" r="25616" t="3873"/>
          <a:stretch/>
        </p:blipFill>
        <p:spPr>
          <a:xfrm>
            <a:off x="511326" y="814096"/>
            <a:ext cx="1604377" cy="16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36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17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7" name="Google Shape;1857;p37"/>
          <p:cNvGrpSpPr/>
          <p:nvPr/>
        </p:nvGrpSpPr>
        <p:grpSpPr>
          <a:xfrm>
            <a:off x="1510576" y="1271243"/>
            <a:ext cx="5045860" cy="2615894"/>
            <a:chOff x="3945750" y="152388"/>
            <a:chExt cx="5045860" cy="2615894"/>
          </a:xfrm>
        </p:grpSpPr>
        <p:sp>
          <p:nvSpPr>
            <p:cNvPr id="1858" name="Google Shape;1858;p37"/>
            <p:cNvSpPr/>
            <p:nvPr/>
          </p:nvSpPr>
          <p:spPr>
            <a:xfrm>
              <a:off x="3945773" y="152393"/>
              <a:ext cx="5045837" cy="2615889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3945750" y="152388"/>
              <a:ext cx="5045837" cy="270554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37"/>
            <p:cNvGrpSpPr/>
            <p:nvPr/>
          </p:nvGrpSpPr>
          <p:grpSpPr>
            <a:xfrm>
              <a:off x="8788026" y="217953"/>
              <a:ext cx="139356" cy="139356"/>
              <a:chOff x="3300229" y="786025"/>
              <a:chExt cx="116275" cy="116275"/>
            </a:xfrm>
          </p:grpSpPr>
          <p:sp>
            <p:nvSpPr>
              <p:cNvPr id="1861" name="Google Shape;1861;p37"/>
              <p:cNvSpPr/>
              <p:nvPr/>
            </p:nvSpPr>
            <p:spPr>
              <a:xfrm>
                <a:off x="3300229" y="786025"/>
                <a:ext cx="116275" cy="116275"/>
              </a:xfrm>
              <a:custGeom>
                <a:rect b="b" l="l" r="r" t="t"/>
                <a:pathLst>
                  <a:path extrusionOk="0" h="4651" w="4651">
                    <a:moveTo>
                      <a:pt x="0" y="0"/>
                    </a:moveTo>
                    <a:lnTo>
                      <a:pt x="0" y="4651"/>
                    </a:lnTo>
                    <a:lnTo>
                      <a:pt x="4651" y="4651"/>
                    </a:lnTo>
                    <a:lnTo>
                      <a:pt x="4651" y="0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824" y="0"/>
                    </a:moveTo>
                    <a:lnTo>
                      <a:pt x="1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3335179" y="820975"/>
                <a:ext cx="45625" cy="45625"/>
              </a:xfrm>
              <a:custGeom>
                <a:rect b="b" l="l" r="r" t="t"/>
                <a:pathLst>
                  <a:path extrusionOk="0" fill="none" h="1825" w="1825">
                    <a:moveTo>
                      <a:pt x="1" y="0"/>
                    </a:moveTo>
                    <a:lnTo>
                      <a:pt x="1824" y="1824"/>
                    </a:lnTo>
                  </a:path>
                </a:pathLst>
              </a:custGeom>
              <a:noFill/>
              <a:ln cap="flat" cmpd="sng" w="19050">
                <a:solidFill>
                  <a:schemeClr val="lt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64" name="Google Shape;1864;p37"/>
          <p:cNvSpPr txBox="1"/>
          <p:nvPr>
            <p:ph idx="4294967295" type="title"/>
          </p:nvPr>
        </p:nvSpPr>
        <p:spPr>
          <a:xfrm>
            <a:off x="1529958" y="1972693"/>
            <a:ext cx="5010142" cy="1263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000"/>
              <a:t>ХВАЛА НА ПАЖЊИ</a:t>
            </a:r>
            <a:endParaRPr sz="6000"/>
          </a:p>
        </p:txBody>
      </p:sp>
      <p:grpSp>
        <p:nvGrpSpPr>
          <p:cNvPr id="1865" name="Google Shape;1865;p37"/>
          <p:cNvGrpSpPr/>
          <p:nvPr/>
        </p:nvGrpSpPr>
        <p:grpSpPr>
          <a:xfrm>
            <a:off x="6815354" y="559999"/>
            <a:ext cx="818066" cy="3327100"/>
            <a:chOff x="6815354" y="559999"/>
            <a:chExt cx="818066" cy="3327100"/>
          </a:xfrm>
        </p:grpSpPr>
        <p:grpSp>
          <p:nvGrpSpPr>
            <p:cNvPr id="1866" name="Google Shape;1866;p37"/>
            <p:cNvGrpSpPr/>
            <p:nvPr/>
          </p:nvGrpSpPr>
          <p:grpSpPr>
            <a:xfrm>
              <a:off x="6815354" y="559999"/>
              <a:ext cx="818066" cy="3327100"/>
              <a:chOff x="76228" y="76199"/>
              <a:chExt cx="818066" cy="3327100"/>
            </a:xfrm>
          </p:grpSpPr>
          <p:sp>
            <p:nvSpPr>
              <p:cNvPr id="1867" name="Google Shape;1867;p37"/>
              <p:cNvSpPr/>
              <p:nvPr/>
            </p:nvSpPr>
            <p:spPr>
              <a:xfrm>
                <a:off x="76273" y="76199"/>
                <a:ext cx="818021" cy="3327100"/>
              </a:xfrm>
              <a:custGeom>
                <a:rect b="b" l="l" r="r" t="t"/>
                <a:pathLst>
                  <a:path extrusionOk="0" h="49424" w="99972">
                    <a:moveTo>
                      <a:pt x="0" y="1"/>
                    </a:moveTo>
                    <a:lnTo>
                      <a:pt x="0" y="49424"/>
                    </a:lnTo>
                    <a:lnTo>
                      <a:pt x="99972" y="49424"/>
                    </a:lnTo>
                    <a:lnTo>
                      <a:pt x="99972" y="1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68" name="Google Shape;1868;p37"/>
              <p:cNvGrpSpPr/>
              <p:nvPr/>
            </p:nvGrpSpPr>
            <p:grpSpPr>
              <a:xfrm>
                <a:off x="76228" y="76200"/>
                <a:ext cx="818021" cy="270554"/>
                <a:chOff x="495021" y="1057247"/>
                <a:chExt cx="818021" cy="270554"/>
              </a:xfrm>
            </p:grpSpPr>
            <p:sp>
              <p:nvSpPr>
                <p:cNvPr id="1869" name="Google Shape;1869;p37"/>
                <p:cNvSpPr/>
                <p:nvPr/>
              </p:nvSpPr>
              <p:spPr>
                <a:xfrm flipH="1">
                  <a:off x="495021" y="1057247"/>
                  <a:ext cx="818021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70" name="Google Shape;1870;p37"/>
                <p:cNvGrpSpPr/>
                <p:nvPr/>
              </p:nvGrpSpPr>
              <p:grpSpPr>
                <a:xfrm flipH="1">
                  <a:off x="559172" y="1122848"/>
                  <a:ext cx="560767" cy="139276"/>
                  <a:chOff x="4771000" y="1122848"/>
                  <a:chExt cx="560767" cy="139276"/>
                </a:xfrm>
              </p:grpSpPr>
              <p:grpSp>
                <p:nvGrpSpPr>
                  <p:cNvPr id="1871" name="Google Shape;1871;p37"/>
                  <p:cNvGrpSpPr/>
                  <p:nvPr/>
                </p:nvGrpSpPr>
                <p:grpSpPr>
                  <a:xfrm>
                    <a:off x="5192567" y="1122848"/>
                    <a:ext cx="139200" cy="139200"/>
                    <a:chOff x="5192567" y="1122848"/>
                    <a:chExt cx="139200" cy="139200"/>
                  </a:xfrm>
                </p:grpSpPr>
                <p:sp>
                  <p:nvSpPr>
                    <p:cNvPr id="1872" name="Google Shape;1872;p37"/>
                    <p:cNvSpPr/>
                    <p:nvPr/>
                  </p:nvSpPr>
                  <p:spPr>
                    <a:xfrm>
                      <a:off x="5192567" y="1122848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73" name="Google Shape;1873;p37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74" name="Google Shape;1874;p37"/>
                    <p:cNvSpPr/>
                    <p:nvPr/>
                  </p:nvSpPr>
                  <p:spPr>
                    <a:xfrm rot="5400000">
                      <a:off x="5234842" y="1164441"/>
                      <a:ext cx="54682" cy="54682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" y="0"/>
                          </a:moveTo>
                          <a:lnTo>
                            <a:pt x="1824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875" name="Google Shape;1875;p37"/>
                  <p:cNvGrpSpPr/>
                  <p:nvPr/>
                </p:nvGrpSpPr>
                <p:grpSpPr>
                  <a:xfrm>
                    <a:off x="4771000" y="1122849"/>
                    <a:ext cx="139200" cy="139200"/>
                    <a:chOff x="5192500" y="1122925"/>
                    <a:chExt cx="139200" cy="139200"/>
                  </a:xfrm>
                </p:grpSpPr>
                <p:sp>
                  <p:nvSpPr>
                    <p:cNvPr id="1876" name="Google Shape;1876;p37"/>
                    <p:cNvSpPr/>
                    <p:nvPr/>
                  </p:nvSpPr>
                  <p:spPr>
                    <a:xfrm>
                      <a:off x="5192500" y="1122925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77" name="Google Shape;1877;p37"/>
                    <p:cNvSpPr/>
                    <p:nvPr/>
                  </p:nvSpPr>
                  <p:spPr>
                    <a:xfrm rot="2700000">
                      <a:off x="5234299" y="1164701"/>
                      <a:ext cx="54684" cy="54684"/>
                    </a:xfrm>
                    <a:custGeom>
                      <a:rect b="b" l="l" r="r" t="t"/>
                      <a:pathLst>
                        <a:path extrusionOk="0" fill="none" h="1825" w="1825">
                          <a:moveTo>
                            <a:pt x="1824" y="0"/>
                          </a:moveTo>
                          <a:lnTo>
                            <a:pt x="1" y="1824"/>
                          </a:lnTo>
                        </a:path>
                      </a:pathLst>
                    </a:cu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miter lim="30395"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878" name="Google Shape;1878;p37"/>
                  <p:cNvGrpSpPr/>
                  <p:nvPr/>
                </p:nvGrpSpPr>
                <p:grpSpPr>
                  <a:xfrm>
                    <a:off x="4981783" y="1122924"/>
                    <a:ext cx="139200" cy="139200"/>
                    <a:chOff x="4981783" y="1122924"/>
                    <a:chExt cx="139200" cy="139200"/>
                  </a:xfrm>
                </p:grpSpPr>
                <p:sp>
                  <p:nvSpPr>
                    <p:cNvPr id="1879" name="Google Shape;1879;p37"/>
                    <p:cNvSpPr/>
                    <p:nvPr/>
                  </p:nvSpPr>
                  <p:spPr>
                    <a:xfrm>
                      <a:off x="4981783" y="1122924"/>
                      <a:ext cx="139200" cy="1392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80" name="Google Shape;1880;p37"/>
                    <p:cNvSpPr/>
                    <p:nvPr/>
                  </p:nvSpPr>
                  <p:spPr>
                    <a:xfrm>
                      <a:off x="5026333" y="1167474"/>
                      <a:ext cx="50100" cy="50100"/>
                    </a:xfrm>
                    <a:prstGeom prst="rect">
                      <a:avLst/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881" name="Google Shape;1881;p37"/>
            <p:cNvSpPr/>
            <p:nvPr/>
          </p:nvSpPr>
          <p:spPr>
            <a:xfrm>
              <a:off x="6966688" y="1016138"/>
              <a:ext cx="515400" cy="515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6966688" y="1732338"/>
              <a:ext cx="515400" cy="515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6966688" y="2448538"/>
              <a:ext cx="515400" cy="515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6966688" y="3164738"/>
              <a:ext cx="515400" cy="515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37"/>
          <p:cNvGrpSpPr/>
          <p:nvPr/>
        </p:nvGrpSpPr>
        <p:grpSpPr>
          <a:xfrm>
            <a:off x="7507853" y="3550027"/>
            <a:ext cx="992915" cy="1146064"/>
            <a:chOff x="7884700" y="3763925"/>
            <a:chExt cx="992915" cy="1146064"/>
          </a:xfrm>
        </p:grpSpPr>
        <p:grpSp>
          <p:nvGrpSpPr>
            <p:cNvPr id="1886" name="Google Shape;1886;p37"/>
            <p:cNvGrpSpPr/>
            <p:nvPr/>
          </p:nvGrpSpPr>
          <p:grpSpPr>
            <a:xfrm>
              <a:off x="7884700" y="3916325"/>
              <a:ext cx="840515" cy="993664"/>
              <a:chOff x="5565852" y="1147720"/>
              <a:chExt cx="840515" cy="993664"/>
            </a:xfrm>
          </p:grpSpPr>
          <p:sp>
            <p:nvSpPr>
              <p:cNvPr id="1887" name="Google Shape;1887;p37"/>
              <p:cNvSpPr/>
              <p:nvPr/>
            </p:nvSpPr>
            <p:spPr>
              <a:xfrm>
                <a:off x="5565852" y="1147720"/>
                <a:ext cx="840515" cy="99366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8" name="Google Shape;1888;p37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889" name="Google Shape;1889;p37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92" name="Google Shape;1892;p37"/>
            <p:cNvGrpSpPr/>
            <p:nvPr/>
          </p:nvGrpSpPr>
          <p:grpSpPr>
            <a:xfrm>
              <a:off x="7960900" y="3840125"/>
              <a:ext cx="840515" cy="993664"/>
              <a:chOff x="5565852" y="1147720"/>
              <a:chExt cx="840515" cy="993664"/>
            </a:xfrm>
          </p:grpSpPr>
          <p:sp>
            <p:nvSpPr>
              <p:cNvPr id="1893" name="Google Shape;1893;p37"/>
              <p:cNvSpPr/>
              <p:nvPr/>
            </p:nvSpPr>
            <p:spPr>
              <a:xfrm>
                <a:off x="5565852" y="1147720"/>
                <a:ext cx="840515" cy="99366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94" name="Google Shape;1894;p37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895" name="Google Shape;1895;p37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98" name="Google Shape;1898;p37"/>
            <p:cNvGrpSpPr/>
            <p:nvPr/>
          </p:nvGrpSpPr>
          <p:grpSpPr>
            <a:xfrm>
              <a:off x="8037100" y="3763925"/>
              <a:ext cx="840515" cy="993664"/>
              <a:chOff x="5565852" y="1147720"/>
              <a:chExt cx="840515" cy="993664"/>
            </a:xfrm>
          </p:grpSpPr>
          <p:sp>
            <p:nvSpPr>
              <p:cNvPr id="1899" name="Google Shape;1899;p37"/>
              <p:cNvSpPr/>
              <p:nvPr/>
            </p:nvSpPr>
            <p:spPr>
              <a:xfrm>
                <a:off x="5565852" y="1147720"/>
                <a:ext cx="840515" cy="99366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00" name="Google Shape;1900;p37"/>
              <p:cNvGrpSpPr/>
              <p:nvPr/>
            </p:nvGrpSpPr>
            <p:grpSpPr>
              <a:xfrm>
                <a:off x="6202848" y="1213287"/>
                <a:ext cx="139356" cy="139356"/>
                <a:chOff x="3300229" y="786025"/>
                <a:chExt cx="116275" cy="116275"/>
              </a:xfrm>
            </p:grpSpPr>
            <p:sp>
              <p:nvSpPr>
                <p:cNvPr id="1901" name="Google Shape;1901;p37"/>
                <p:cNvSpPr/>
                <p:nvPr/>
              </p:nvSpPr>
              <p:spPr>
                <a:xfrm>
                  <a:off x="3300229" y="786025"/>
                  <a:ext cx="116275" cy="116275"/>
                </a:xfrm>
                <a:custGeom>
                  <a:rect b="b" l="l" r="r" t="t"/>
                  <a:pathLst>
                    <a:path extrusionOk="0" h="4651" w="4651">
                      <a:moveTo>
                        <a:pt x="0" y="0"/>
                      </a:moveTo>
                      <a:lnTo>
                        <a:pt x="0" y="4651"/>
                      </a:lnTo>
                      <a:lnTo>
                        <a:pt x="4651" y="4651"/>
                      </a:lnTo>
                      <a:lnTo>
                        <a:pt x="465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3335179" y="820975"/>
                  <a:ext cx="45625" cy="45625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lt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04" name="Google Shape;1904;p37"/>
          <p:cNvGrpSpPr/>
          <p:nvPr/>
        </p:nvGrpSpPr>
        <p:grpSpPr>
          <a:xfrm>
            <a:off x="7020692" y="3218761"/>
            <a:ext cx="407391" cy="407391"/>
            <a:chOff x="4500573" y="2571753"/>
            <a:chExt cx="417024" cy="417024"/>
          </a:xfrm>
        </p:grpSpPr>
        <p:sp>
          <p:nvSpPr>
            <p:cNvPr id="1905" name="Google Shape;1905;p37"/>
            <p:cNvSpPr/>
            <p:nvPr/>
          </p:nvSpPr>
          <p:spPr>
            <a:xfrm>
              <a:off x="4550263" y="2632817"/>
              <a:ext cx="317683" cy="293244"/>
            </a:xfrm>
            <a:custGeom>
              <a:rect b="b" l="l" r="r" t="t"/>
              <a:pathLst>
                <a:path extrusionOk="0" h="14051" w="15222">
                  <a:moveTo>
                    <a:pt x="7616" y="1172"/>
                  </a:moveTo>
                  <a:cubicBezTo>
                    <a:pt x="8529" y="1202"/>
                    <a:pt x="10613" y="1570"/>
                    <a:pt x="10613" y="4280"/>
                  </a:cubicBezTo>
                  <a:cubicBezTo>
                    <a:pt x="10613" y="4791"/>
                    <a:pt x="10565" y="5662"/>
                    <a:pt x="10565" y="5683"/>
                  </a:cubicBezTo>
                  <a:cubicBezTo>
                    <a:pt x="10565" y="6490"/>
                    <a:pt x="11186" y="6530"/>
                    <a:pt x="11312" y="6530"/>
                  </a:cubicBezTo>
                  <a:cubicBezTo>
                    <a:pt x="11563" y="6530"/>
                    <a:pt x="11867" y="6461"/>
                    <a:pt x="12149" y="6399"/>
                  </a:cubicBezTo>
                  <a:lnTo>
                    <a:pt x="12149" y="6399"/>
                  </a:lnTo>
                  <a:cubicBezTo>
                    <a:pt x="11697" y="6589"/>
                    <a:pt x="10875" y="6838"/>
                    <a:pt x="10875" y="7608"/>
                  </a:cubicBezTo>
                  <a:cubicBezTo>
                    <a:pt x="10875" y="9260"/>
                    <a:pt x="12294" y="9897"/>
                    <a:pt x="13233" y="10316"/>
                  </a:cubicBezTo>
                  <a:cubicBezTo>
                    <a:pt x="13419" y="10399"/>
                    <a:pt x="13661" y="10509"/>
                    <a:pt x="13838" y="10608"/>
                  </a:cubicBezTo>
                  <a:cubicBezTo>
                    <a:pt x="13590" y="10652"/>
                    <a:pt x="13247" y="10703"/>
                    <a:pt x="12826" y="10802"/>
                  </a:cubicBezTo>
                  <a:cubicBezTo>
                    <a:pt x="12446" y="10894"/>
                    <a:pt x="12149" y="11195"/>
                    <a:pt x="12067" y="11574"/>
                  </a:cubicBezTo>
                  <a:cubicBezTo>
                    <a:pt x="12058" y="11614"/>
                    <a:pt x="12049" y="11652"/>
                    <a:pt x="12041" y="11683"/>
                  </a:cubicBezTo>
                  <a:cubicBezTo>
                    <a:pt x="11837" y="11646"/>
                    <a:pt x="11549" y="11584"/>
                    <a:pt x="11156" y="11584"/>
                  </a:cubicBezTo>
                  <a:cubicBezTo>
                    <a:pt x="10220" y="11584"/>
                    <a:pt x="9658" y="11968"/>
                    <a:pt x="9161" y="12306"/>
                  </a:cubicBezTo>
                  <a:cubicBezTo>
                    <a:pt x="8711" y="12614"/>
                    <a:pt x="8322" y="12879"/>
                    <a:pt x="7611" y="12881"/>
                  </a:cubicBezTo>
                  <a:cubicBezTo>
                    <a:pt x="6900" y="12879"/>
                    <a:pt x="6511" y="12614"/>
                    <a:pt x="6060" y="12306"/>
                  </a:cubicBezTo>
                  <a:cubicBezTo>
                    <a:pt x="5563" y="11968"/>
                    <a:pt x="5000" y="11584"/>
                    <a:pt x="4064" y="11584"/>
                  </a:cubicBezTo>
                  <a:cubicBezTo>
                    <a:pt x="3671" y="11584"/>
                    <a:pt x="3381" y="11646"/>
                    <a:pt x="3180" y="11683"/>
                  </a:cubicBezTo>
                  <a:cubicBezTo>
                    <a:pt x="3171" y="11652"/>
                    <a:pt x="3164" y="11614"/>
                    <a:pt x="3155" y="11574"/>
                  </a:cubicBezTo>
                  <a:cubicBezTo>
                    <a:pt x="3072" y="11195"/>
                    <a:pt x="2775" y="10894"/>
                    <a:pt x="2394" y="10802"/>
                  </a:cubicBezTo>
                  <a:cubicBezTo>
                    <a:pt x="1973" y="10703"/>
                    <a:pt x="1630" y="10652"/>
                    <a:pt x="1384" y="10608"/>
                  </a:cubicBezTo>
                  <a:cubicBezTo>
                    <a:pt x="1559" y="10509"/>
                    <a:pt x="1803" y="10399"/>
                    <a:pt x="1987" y="10316"/>
                  </a:cubicBezTo>
                  <a:cubicBezTo>
                    <a:pt x="2927" y="9897"/>
                    <a:pt x="4347" y="9260"/>
                    <a:pt x="4347" y="7608"/>
                  </a:cubicBezTo>
                  <a:cubicBezTo>
                    <a:pt x="4347" y="6838"/>
                    <a:pt x="3525" y="6589"/>
                    <a:pt x="3072" y="6399"/>
                  </a:cubicBezTo>
                  <a:lnTo>
                    <a:pt x="3072" y="6399"/>
                  </a:lnTo>
                  <a:cubicBezTo>
                    <a:pt x="3355" y="6461"/>
                    <a:pt x="3657" y="6530"/>
                    <a:pt x="3910" y="6530"/>
                  </a:cubicBezTo>
                  <a:cubicBezTo>
                    <a:pt x="4034" y="6530"/>
                    <a:pt x="4655" y="6490"/>
                    <a:pt x="4655" y="5683"/>
                  </a:cubicBezTo>
                  <a:cubicBezTo>
                    <a:pt x="4655" y="5662"/>
                    <a:pt x="4609" y="4793"/>
                    <a:pt x="4609" y="4280"/>
                  </a:cubicBezTo>
                  <a:cubicBezTo>
                    <a:pt x="4609" y="1558"/>
                    <a:pt x="6698" y="1199"/>
                    <a:pt x="7616" y="1172"/>
                  </a:cubicBezTo>
                  <a:close/>
                  <a:moveTo>
                    <a:pt x="7602" y="1"/>
                  </a:moveTo>
                  <a:cubicBezTo>
                    <a:pt x="7201" y="11"/>
                    <a:pt x="6164" y="98"/>
                    <a:pt x="5219" y="691"/>
                  </a:cubicBezTo>
                  <a:cubicBezTo>
                    <a:pt x="4407" y="1200"/>
                    <a:pt x="3438" y="2237"/>
                    <a:pt x="3438" y="4280"/>
                  </a:cubicBezTo>
                  <a:cubicBezTo>
                    <a:pt x="3438" y="4714"/>
                    <a:pt x="3454" y="5041"/>
                    <a:pt x="3466" y="5288"/>
                  </a:cubicBezTo>
                  <a:cubicBezTo>
                    <a:pt x="3176" y="5225"/>
                    <a:pt x="2914" y="5159"/>
                    <a:pt x="2711" y="5159"/>
                  </a:cubicBezTo>
                  <a:cubicBezTo>
                    <a:pt x="2005" y="5159"/>
                    <a:pt x="1492" y="5593"/>
                    <a:pt x="1492" y="6187"/>
                  </a:cubicBezTo>
                  <a:cubicBezTo>
                    <a:pt x="1492" y="7031"/>
                    <a:pt x="2302" y="7355"/>
                    <a:pt x="2785" y="7547"/>
                  </a:cubicBezTo>
                  <a:cubicBezTo>
                    <a:pt x="2907" y="7595"/>
                    <a:pt x="3077" y="7664"/>
                    <a:pt x="3173" y="7717"/>
                  </a:cubicBezTo>
                  <a:cubicBezTo>
                    <a:pt x="3084" y="8885"/>
                    <a:pt x="1453" y="9124"/>
                    <a:pt x="595" y="9723"/>
                  </a:cubicBezTo>
                  <a:cubicBezTo>
                    <a:pt x="201" y="9999"/>
                    <a:pt x="1" y="10337"/>
                    <a:pt x="1" y="10730"/>
                  </a:cubicBezTo>
                  <a:cubicBezTo>
                    <a:pt x="1" y="11119"/>
                    <a:pt x="194" y="11425"/>
                    <a:pt x="547" y="11590"/>
                  </a:cubicBezTo>
                  <a:cubicBezTo>
                    <a:pt x="892" y="11752"/>
                    <a:pt x="1340" y="11765"/>
                    <a:pt x="2032" y="11920"/>
                  </a:cubicBezTo>
                  <a:cubicBezTo>
                    <a:pt x="2081" y="12138"/>
                    <a:pt x="2134" y="12318"/>
                    <a:pt x="2231" y="12474"/>
                  </a:cubicBezTo>
                  <a:cubicBezTo>
                    <a:pt x="2428" y="12789"/>
                    <a:pt x="2691" y="12874"/>
                    <a:pt x="2981" y="12874"/>
                  </a:cubicBezTo>
                  <a:cubicBezTo>
                    <a:pt x="3325" y="12874"/>
                    <a:pt x="3708" y="12754"/>
                    <a:pt x="4064" y="12754"/>
                  </a:cubicBezTo>
                  <a:cubicBezTo>
                    <a:pt x="4639" y="12754"/>
                    <a:pt x="4975" y="12984"/>
                    <a:pt x="5400" y="13274"/>
                  </a:cubicBezTo>
                  <a:cubicBezTo>
                    <a:pt x="5907" y="13619"/>
                    <a:pt x="6537" y="14050"/>
                    <a:pt x="7609" y="14050"/>
                  </a:cubicBezTo>
                  <a:lnTo>
                    <a:pt x="7611" y="14050"/>
                  </a:lnTo>
                  <a:cubicBezTo>
                    <a:pt x="8683" y="14050"/>
                    <a:pt x="9315" y="13620"/>
                    <a:pt x="9821" y="13274"/>
                  </a:cubicBezTo>
                  <a:cubicBezTo>
                    <a:pt x="10247" y="12984"/>
                    <a:pt x="10581" y="12754"/>
                    <a:pt x="11156" y="12754"/>
                  </a:cubicBezTo>
                  <a:cubicBezTo>
                    <a:pt x="11621" y="12754"/>
                    <a:pt x="11881" y="12881"/>
                    <a:pt x="12228" y="12881"/>
                  </a:cubicBezTo>
                  <a:cubicBezTo>
                    <a:pt x="12647" y="12881"/>
                    <a:pt x="12874" y="12660"/>
                    <a:pt x="12991" y="12474"/>
                  </a:cubicBezTo>
                  <a:cubicBezTo>
                    <a:pt x="13088" y="12318"/>
                    <a:pt x="13139" y="12136"/>
                    <a:pt x="13189" y="11920"/>
                  </a:cubicBezTo>
                  <a:cubicBezTo>
                    <a:pt x="13880" y="11765"/>
                    <a:pt x="14328" y="11752"/>
                    <a:pt x="14673" y="11590"/>
                  </a:cubicBezTo>
                  <a:cubicBezTo>
                    <a:pt x="15027" y="11425"/>
                    <a:pt x="15221" y="11119"/>
                    <a:pt x="15221" y="10730"/>
                  </a:cubicBezTo>
                  <a:cubicBezTo>
                    <a:pt x="15221" y="10337"/>
                    <a:pt x="15020" y="9999"/>
                    <a:pt x="14625" y="9723"/>
                  </a:cubicBezTo>
                  <a:cubicBezTo>
                    <a:pt x="13769" y="9124"/>
                    <a:pt x="12136" y="8885"/>
                    <a:pt x="12048" y="7717"/>
                  </a:cubicBezTo>
                  <a:cubicBezTo>
                    <a:pt x="12143" y="7664"/>
                    <a:pt x="12313" y="7595"/>
                    <a:pt x="12435" y="7547"/>
                  </a:cubicBezTo>
                  <a:cubicBezTo>
                    <a:pt x="12918" y="7355"/>
                    <a:pt x="13728" y="7031"/>
                    <a:pt x="13728" y="6187"/>
                  </a:cubicBezTo>
                  <a:cubicBezTo>
                    <a:pt x="13728" y="5593"/>
                    <a:pt x="13215" y="5159"/>
                    <a:pt x="12509" y="5159"/>
                  </a:cubicBezTo>
                  <a:cubicBezTo>
                    <a:pt x="12306" y="5159"/>
                    <a:pt x="12044" y="5225"/>
                    <a:pt x="11754" y="5288"/>
                  </a:cubicBezTo>
                  <a:cubicBezTo>
                    <a:pt x="11768" y="5041"/>
                    <a:pt x="11782" y="4714"/>
                    <a:pt x="11782" y="4280"/>
                  </a:cubicBezTo>
                  <a:cubicBezTo>
                    <a:pt x="11782" y="2246"/>
                    <a:pt x="10822" y="1211"/>
                    <a:pt x="10017" y="700"/>
                  </a:cubicBezTo>
                  <a:cubicBezTo>
                    <a:pt x="9076" y="105"/>
                    <a:pt x="8037" y="13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4500573" y="2571753"/>
              <a:ext cx="417024" cy="417024"/>
            </a:xfrm>
            <a:custGeom>
              <a:rect b="b" l="l" r="r" t="t"/>
              <a:pathLst>
                <a:path extrusionOk="0" h="19982" w="19982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7" name="Google Shape;1907;p37"/>
          <p:cNvSpPr/>
          <p:nvPr/>
        </p:nvSpPr>
        <p:spPr>
          <a:xfrm>
            <a:off x="7020696" y="1070165"/>
            <a:ext cx="407383" cy="407383"/>
          </a:xfrm>
          <a:custGeom>
            <a:rect b="b" l="l" r="r" t="t"/>
            <a:pathLst>
              <a:path extrusionOk="0" h="19982" w="19982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8" name="Google Shape;1908;p37"/>
          <p:cNvGrpSpPr/>
          <p:nvPr/>
        </p:nvGrpSpPr>
        <p:grpSpPr>
          <a:xfrm>
            <a:off x="7020672" y="1786353"/>
            <a:ext cx="407432" cy="407391"/>
            <a:chOff x="812101" y="2571761"/>
            <a:chExt cx="417066" cy="417024"/>
          </a:xfrm>
        </p:grpSpPr>
        <p:sp>
          <p:nvSpPr>
            <p:cNvPr id="1909" name="Google Shape;1909;p37"/>
            <p:cNvSpPr/>
            <p:nvPr/>
          </p:nvSpPr>
          <p:spPr>
            <a:xfrm>
              <a:off x="935084" y="2694744"/>
              <a:ext cx="171071" cy="171071"/>
            </a:xfrm>
            <a:custGeom>
              <a:rect b="b" l="l" r="r" t="t"/>
              <a:pathLst>
                <a:path extrusionOk="0" h="8197" w="8197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860977" y="2620616"/>
              <a:ext cx="319311" cy="319290"/>
            </a:xfrm>
            <a:custGeom>
              <a:rect b="b" l="l" r="r" t="t"/>
              <a:pathLst>
                <a:path extrusionOk="0" h="15299" w="1530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812101" y="2571761"/>
              <a:ext cx="417066" cy="417024"/>
            </a:xfrm>
            <a:custGeom>
              <a:rect b="b" l="l" r="r" t="t"/>
              <a:pathLst>
                <a:path extrusionOk="0" h="19982" w="19984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1081712" y="2670306"/>
              <a:ext cx="48878" cy="48898"/>
            </a:xfrm>
            <a:custGeom>
              <a:rect b="b" l="l" r="r" t="t"/>
              <a:pathLst>
                <a:path extrusionOk="0" h="2343" w="2342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3" name="Google Shape;1913;p37"/>
          <p:cNvGrpSpPr/>
          <p:nvPr/>
        </p:nvGrpSpPr>
        <p:grpSpPr>
          <a:xfrm>
            <a:off x="7020692" y="2502553"/>
            <a:ext cx="407391" cy="407391"/>
            <a:chOff x="1323129" y="2571761"/>
            <a:chExt cx="417024" cy="417024"/>
          </a:xfrm>
        </p:grpSpPr>
        <p:sp>
          <p:nvSpPr>
            <p:cNvPr id="1914" name="Google Shape;1914;p37"/>
            <p:cNvSpPr/>
            <p:nvPr/>
          </p:nvSpPr>
          <p:spPr>
            <a:xfrm>
              <a:off x="1385007" y="2719183"/>
              <a:ext cx="73337" cy="219907"/>
            </a:xfrm>
            <a:custGeom>
              <a:rect b="b" l="l" r="r" t="t"/>
              <a:pathLst>
                <a:path extrusionOk="0" h="10537" w="3514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1385007" y="2621430"/>
              <a:ext cx="73337" cy="73337"/>
            </a:xfrm>
            <a:custGeom>
              <a:rect b="b" l="l" r="r" t="t"/>
              <a:pathLst>
                <a:path extrusionOk="0" h="3514" w="3514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1482759" y="2718786"/>
              <a:ext cx="195510" cy="220304"/>
            </a:xfrm>
            <a:custGeom>
              <a:rect b="b" l="l" r="r" t="t"/>
              <a:pathLst>
                <a:path extrusionOk="0" h="10556" w="9368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1323129" y="2571761"/>
              <a:ext cx="417024" cy="417024"/>
            </a:xfrm>
            <a:custGeom>
              <a:rect b="b" l="l" r="r" t="t"/>
              <a:pathLst>
                <a:path extrusionOk="0" h="19982" w="19982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37"/>
          <p:cNvGrpSpPr/>
          <p:nvPr/>
        </p:nvGrpSpPr>
        <p:grpSpPr>
          <a:xfrm>
            <a:off x="1010736" y="2380405"/>
            <a:ext cx="291050" cy="657525"/>
            <a:chOff x="7875018" y="1882075"/>
            <a:chExt cx="291050" cy="657525"/>
          </a:xfrm>
        </p:grpSpPr>
        <p:sp>
          <p:nvSpPr>
            <p:cNvPr id="1919" name="Google Shape;1919;p37"/>
            <p:cNvSpPr/>
            <p:nvPr/>
          </p:nvSpPr>
          <p:spPr>
            <a:xfrm>
              <a:off x="7875018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7875018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1" name="Google Shape;1921;p37"/>
          <p:cNvGrpSpPr/>
          <p:nvPr/>
        </p:nvGrpSpPr>
        <p:grpSpPr>
          <a:xfrm>
            <a:off x="7851984" y="3862405"/>
            <a:ext cx="445265" cy="408435"/>
            <a:chOff x="6239575" y="4416275"/>
            <a:chExt cx="489625" cy="449175"/>
          </a:xfrm>
        </p:grpSpPr>
        <p:sp>
          <p:nvSpPr>
            <p:cNvPr id="1922" name="Google Shape;1922;p37"/>
            <p:cNvSpPr/>
            <p:nvPr/>
          </p:nvSpPr>
          <p:spPr>
            <a:xfrm>
              <a:off x="6239575" y="4416275"/>
              <a:ext cx="489625" cy="449175"/>
            </a:xfrm>
            <a:custGeom>
              <a:rect b="b" l="l" r="r" t="t"/>
              <a:pathLst>
                <a:path extrusionOk="0" h="17967" w="19585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6438550" y="4723875"/>
              <a:ext cx="88350" cy="84950"/>
            </a:xfrm>
            <a:custGeom>
              <a:rect b="b" l="l" r="r" t="t"/>
              <a:pathLst>
                <a:path extrusionOk="0" h="3398" w="3534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6441950" y="4497425"/>
              <a:ext cx="84950" cy="198250"/>
            </a:xfrm>
            <a:custGeom>
              <a:rect b="b" l="l" r="r" t="t"/>
              <a:pathLst>
                <a:path extrusionOk="0" h="7930" w="3398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5" name="Google Shape;1925;p37"/>
          <p:cNvSpPr/>
          <p:nvPr/>
        </p:nvSpPr>
        <p:spPr>
          <a:xfrm>
            <a:off x="8688632" y="4823156"/>
            <a:ext cx="380726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6" name="Google Shape;1926;p37"/>
          <p:cNvSpPr/>
          <p:nvPr/>
        </p:nvSpPr>
        <p:spPr>
          <a:xfrm>
            <a:off x="74642" y="4765878"/>
            <a:ext cx="5422605" cy="29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© Copyright by: Страхиња Поњевић и Миша Протић</a:t>
            </a:r>
            <a:endParaRPr b="1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1"/>
          <p:cNvGrpSpPr/>
          <p:nvPr/>
        </p:nvGrpSpPr>
        <p:grpSpPr>
          <a:xfrm>
            <a:off x="5962525" y="441450"/>
            <a:ext cx="2524800" cy="4260600"/>
            <a:chOff x="5962525" y="441450"/>
            <a:chExt cx="2524800" cy="4260600"/>
          </a:xfrm>
        </p:grpSpPr>
        <p:sp>
          <p:nvSpPr>
            <p:cNvPr id="1071" name="Google Shape;1071;p21"/>
            <p:cNvSpPr/>
            <p:nvPr/>
          </p:nvSpPr>
          <p:spPr>
            <a:xfrm>
              <a:off x="5962525" y="441450"/>
              <a:ext cx="2524800" cy="4260600"/>
            </a:xfrm>
            <a:prstGeom prst="roundRect">
              <a:avLst>
                <a:gd fmla="val 4677" name="adj"/>
              </a:avLst>
            </a:pr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2" name="Google Shape;1072;p21"/>
            <p:cNvGrpSpPr/>
            <p:nvPr/>
          </p:nvGrpSpPr>
          <p:grpSpPr>
            <a:xfrm>
              <a:off x="6920757" y="588466"/>
              <a:ext cx="608373" cy="3966694"/>
              <a:chOff x="2648725" y="897738"/>
              <a:chExt cx="517500" cy="3374187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2648725" y="4165125"/>
                <a:ext cx="517500" cy="106800"/>
              </a:xfrm>
              <a:prstGeom prst="roundRect">
                <a:avLst>
                  <a:gd fmla="val 4677" name="adj"/>
                </a:avLst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2852575" y="897738"/>
                <a:ext cx="109800" cy="106800"/>
              </a:xfrm>
              <a:prstGeom prst="ellipse">
                <a:avLst/>
              </a:prstGeom>
              <a:solidFill>
                <a:schemeClr val="lt2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75" name="Google Shape;1075;p21"/>
          <p:cNvPicPr preferRelativeResize="0"/>
          <p:nvPr/>
        </p:nvPicPr>
        <p:blipFill rotWithShape="1">
          <a:blip r:embed="rId3">
            <a:alphaModFix/>
          </a:blip>
          <a:srcRect b="0" l="12445" r="12444" t="0"/>
          <a:stretch/>
        </p:blipFill>
        <p:spPr>
          <a:xfrm>
            <a:off x="6101443" y="842100"/>
            <a:ext cx="2247000" cy="3459300"/>
          </a:xfrm>
          <a:prstGeom prst="roundRect">
            <a:avLst>
              <a:gd fmla="val 4401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76" name="Google Shape;1076;p21"/>
          <p:cNvGrpSpPr/>
          <p:nvPr/>
        </p:nvGrpSpPr>
        <p:grpSpPr>
          <a:xfrm>
            <a:off x="656675" y="1354950"/>
            <a:ext cx="5645400" cy="2586000"/>
            <a:chOff x="465150" y="1354950"/>
            <a:chExt cx="5645400" cy="2586000"/>
          </a:xfrm>
        </p:grpSpPr>
        <p:grpSp>
          <p:nvGrpSpPr>
            <p:cNvPr id="1077" name="Google Shape;1077;p21"/>
            <p:cNvGrpSpPr/>
            <p:nvPr/>
          </p:nvGrpSpPr>
          <p:grpSpPr>
            <a:xfrm>
              <a:off x="465150" y="1507350"/>
              <a:ext cx="5493000" cy="2433600"/>
              <a:chOff x="617550" y="1354950"/>
              <a:chExt cx="5493000" cy="243360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617550" y="1354950"/>
                <a:ext cx="5493000" cy="2433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79" name="Google Shape;1079;p21"/>
              <p:cNvGrpSpPr/>
              <p:nvPr/>
            </p:nvGrpSpPr>
            <p:grpSpPr>
              <a:xfrm>
                <a:off x="617550" y="1354950"/>
                <a:ext cx="5492962" cy="270554"/>
                <a:chOff x="913402" y="1147729"/>
                <a:chExt cx="5492962" cy="270554"/>
              </a:xfrm>
            </p:grpSpPr>
            <p:sp>
              <p:nvSpPr>
                <p:cNvPr id="1080" name="Google Shape;1080;p21"/>
                <p:cNvSpPr/>
                <p:nvPr/>
              </p:nvSpPr>
              <p:spPr>
                <a:xfrm>
                  <a:off x="913402" y="1147729"/>
                  <a:ext cx="5492962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81" name="Google Shape;1081;p21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82" name="Google Shape;1082;p21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3" name="Google Shape;1083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4" name="Google Shape;1084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85" name="Google Shape;1085;p21"/>
            <p:cNvGrpSpPr/>
            <p:nvPr/>
          </p:nvGrpSpPr>
          <p:grpSpPr>
            <a:xfrm>
              <a:off x="541350" y="1431150"/>
              <a:ext cx="5493000" cy="2433600"/>
              <a:chOff x="617550" y="1354950"/>
              <a:chExt cx="5493000" cy="2433600"/>
            </a:xfrm>
          </p:grpSpPr>
          <p:sp>
            <p:nvSpPr>
              <p:cNvPr id="1086" name="Google Shape;1086;p21"/>
              <p:cNvSpPr/>
              <p:nvPr/>
            </p:nvSpPr>
            <p:spPr>
              <a:xfrm>
                <a:off x="617550" y="1354950"/>
                <a:ext cx="5493000" cy="2433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87" name="Google Shape;1087;p21"/>
              <p:cNvGrpSpPr/>
              <p:nvPr/>
            </p:nvGrpSpPr>
            <p:grpSpPr>
              <a:xfrm>
                <a:off x="617550" y="1354950"/>
                <a:ext cx="5492962" cy="270554"/>
                <a:chOff x="913402" y="1147729"/>
                <a:chExt cx="5492962" cy="270554"/>
              </a:xfrm>
            </p:grpSpPr>
            <p:sp>
              <p:nvSpPr>
                <p:cNvPr id="1088" name="Google Shape;1088;p21"/>
                <p:cNvSpPr/>
                <p:nvPr/>
              </p:nvSpPr>
              <p:spPr>
                <a:xfrm>
                  <a:off x="913402" y="1147729"/>
                  <a:ext cx="5492962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89" name="Google Shape;1089;p21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90" name="Google Shape;1090;p21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1" name="Google Shape;1091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2" name="Google Shape;1092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93" name="Google Shape;1093;p21"/>
            <p:cNvGrpSpPr/>
            <p:nvPr/>
          </p:nvGrpSpPr>
          <p:grpSpPr>
            <a:xfrm>
              <a:off x="617550" y="1354950"/>
              <a:ext cx="5493000" cy="2433600"/>
              <a:chOff x="617550" y="1354950"/>
              <a:chExt cx="5493000" cy="2433600"/>
            </a:xfrm>
          </p:grpSpPr>
          <p:sp>
            <p:nvSpPr>
              <p:cNvPr id="1094" name="Google Shape;1094;p21"/>
              <p:cNvSpPr/>
              <p:nvPr/>
            </p:nvSpPr>
            <p:spPr>
              <a:xfrm>
                <a:off x="617550" y="1354950"/>
                <a:ext cx="5493000" cy="24336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95" name="Google Shape;1095;p21"/>
              <p:cNvGrpSpPr/>
              <p:nvPr/>
            </p:nvGrpSpPr>
            <p:grpSpPr>
              <a:xfrm>
                <a:off x="617550" y="1354950"/>
                <a:ext cx="5492962" cy="270554"/>
                <a:chOff x="913402" y="1147729"/>
                <a:chExt cx="5492962" cy="270554"/>
              </a:xfrm>
            </p:grpSpPr>
            <p:sp>
              <p:nvSpPr>
                <p:cNvPr id="1096" name="Google Shape;1096;p21"/>
                <p:cNvSpPr/>
                <p:nvPr/>
              </p:nvSpPr>
              <p:spPr>
                <a:xfrm>
                  <a:off x="913402" y="1147729"/>
                  <a:ext cx="5492962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97" name="Google Shape;1097;p21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098" name="Google Shape;1098;p21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9" name="Google Shape;1099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0" name="Google Shape;1100;p21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101" name="Google Shape;1101;p21"/>
          <p:cNvSpPr txBox="1"/>
          <p:nvPr>
            <p:ph idx="1" type="subTitle"/>
          </p:nvPr>
        </p:nvSpPr>
        <p:spPr>
          <a:xfrm>
            <a:off x="1031347" y="2355987"/>
            <a:ext cx="4990974" cy="1237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Дигитално насиље и злостављање је злоупотреба информационих технологија која може да има за последицу повреду друге личности и угрожавање достојанства и остварује се слањем порука електронском поштом, СМС-ом, путем веб-сајта, социјалне мреже и слично.</a:t>
            </a:r>
            <a:endParaRPr sz="1400"/>
          </a:p>
        </p:txBody>
      </p:sp>
      <p:sp>
        <p:nvSpPr>
          <p:cNvPr id="1102" name="Google Shape;1102;p21"/>
          <p:cNvSpPr txBox="1"/>
          <p:nvPr>
            <p:ph type="title"/>
          </p:nvPr>
        </p:nvSpPr>
        <p:spPr>
          <a:xfrm>
            <a:off x="1136656" y="1807587"/>
            <a:ext cx="48378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/>
              <a:t>Шта је дигитално насиље?</a:t>
            </a:r>
            <a:endParaRPr sz="2800"/>
          </a:p>
        </p:txBody>
      </p:sp>
      <p:grpSp>
        <p:nvGrpSpPr>
          <p:cNvPr id="1103" name="Google Shape;1103;p21"/>
          <p:cNvGrpSpPr/>
          <p:nvPr/>
        </p:nvGrpSpPr>
        <p:grpSpPr>
          <a:xfrm>
            <a:off x="961483" y="917764"/>
            <a:ext cx="554700" cy="554700"/>
            <a:chOff x="961483" y="917764"/>
            <a:chExt cx="554700" cy="554700"/>
          </a:xfrm>
        </p:grpSpPr>
        <p:grpSp>
          <p:nvGrpSpPr>
            <p:cNvPr id="1104" name="Google Shape;1104;p21"/>
            <p:cNvGrpSpPr/>
            <p:nvPr/>
          </p:nvGrpSpPr>
          <p:grpSpPr>
            <a:xfrm>
              <a:off x="961483" y="917764"/>
              <a:ext cx="554700" cy="554700"/>
              <a:chOff x="-388475" y="881425"/>
              <a:chExt cx="554700" cy="554700"/>
            </a:xfrm>
          </p:grpSpPr>
          <p:sp>
            <p:nvSpPr>
              <p:cNvPr id="1105" name="Google Shape;1105;p21"/>
              <p:cNvSpPr/>
              <p:nvPr/>
            </p:nvSpPr>
            <p:spPr>
              <a:xfrm>
                <a:off x="-312275" y="8814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-388475" y="9576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21"/>
            <p:cNvGrpSpPr/>
            <p:nvPr/>
          </p:nvGrpSpPr>
          <p:grpSpPr>
            <a:xfrm>
              <a:off x="1031347" y="1062052"/>
              <a:ext cx="340186" cy="340168"/>
              <a:chOff x="5053900" y="3804850"/>
              <a:chExt cx="483150" cy="483125"/>
            </a:xfrm>
          </p:grpSpPr>
          <p:sp>
            <p:nvSpPr>
              <p:cNvPr id="1108" name="Google Shape;1108;p21"/>
              <p:cNvSpPr/>
              <p:nvPr/>
            </p:nvSpPr>
            <p:spPr>
              <a:xfrm>
                <a:off x="5053900" y="3804850"/>
                <a:ext cx="483150" cy="483125"/>
              </a:xfrm>
              <a:custGeom>
                <a:rect b="b" l="l" r="r" t="t"/>
                <a:pathLst>
                  <a:path extrusionOk="0" h="19325" w="19326">
                    <a:moveTo>
                      <a:pt x="9663" y="1132"/>
                    </a:moveTo>
                    <a:cubicBezTo>
                      <a:pt x="14367" y="1132"/>
                      <a:pt x="18193" y="4958"/>
                      <a:pt x="18193" y="9662"/>
                    </a:cubicBezTo>
                    <a:cubicBezTo>
                      <a:pt x="18193" y="14367"/>
                      <a:pt x="14367" y="18192"/>
                      <a:pt x="9663" y="18192"/>
                    </a:cubicBezTo>
                    <a:cubicBezTo>
                      <a:pt x="4959" y="18192"/>
                      <a:pt x="1133" y="14367"/>
                      <a:pt x="1133" y="9662"/>
                    </a:cubicBezTo>
                    <a:cubicBezTo>
                      <a:pt x="1133" y="4958"/>
                      <a:pt x="4959" y="1132"/>
                      <a:pt x="9663" y="1132"/>
                    </a:cubicBezTo>
                    <a:close/>
                    <a:moveTo>
                      <a:pt x="9663" y="0"/>
                    </a:moveTo>
                    <a:cubicBezTo>
                      <a:pt x="7094" y="0"/>
                      <a:pt x="4669" y="1009"/>
                      <a:pt x="2839" y="2838"/>
                    </a:cubicBezTo>
                    <a:cubicBezTo>
                      <a:pt x="1009" y="4668"/>
                      <a:pt x="1" y="7093"/>
                      <a:pt x="1" y="9662"/>
                    </a:cubicBezTo>
                    <a:cubicBezTo>
                      <a:pt x="1" y="12232"/>
                      <a:pt x="1009" y="14657"/>
                      <a:pt x="2839" y="16486"/>
                    </a:cubicBezTo>
                    <a:cubicBezTo>
                      <a:pt x="4669" y="18316"/>
                      <a:pt x="7094" y="19325"/>
                      <a:pt x="9663" y="19325"/>
                    </a:cubicBezTo>
                    <a:cubicBezTo>
                      <a:pt x="12233" y="19325"/>
                      <a:pt x="14657" y="18316"/>
                      <a:pt x="16487" y="16486"/>
                    </a:cubicBezTo>
                    <a:cubicBezTo>
                      <a:pt x="18317" y="14657"/>
                      <a:pt x="19325" y="12232"/>
                      <a:pt x="19325" y="9662"/>
                    </a:cubicBezTo>
                    <a:cubicBezTo>
                      <a:pt x="19325" y="7093"/>
                      <a:pt x="18317" y="4668"/>
                      <a:pt x="16487" y="2838"/>
                    </a:cubicBezTo>
                    <a:cubicBezTo>
                      <a:pt x="14657" y="1009"/>
                      <a:pt x="12233" y="0"/>
                      <a:pt x="9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5168125" y="3947300"/>
                <a:ext cx="88275" cy="85000"/>
              </a:xfrm>
              <a:custGeom>
                <a:rect b="b" l="l" r="r" t="t"/>
                <a:pathLst>
                  <a:path extrusionOk="0" h="3400" w="3531">
                    <a:moveTo>
                      <a:pt x="1697" y="1135"/>
                    </a:moveTo>
                    <a:cubicBezTo>
                      <a:pt x="2202" y="1135"/>
                      <a:pt x="2455" y="1742"/>
                      <a:pt x="2099" y="2101"/>
                    </a:cubicBezTo>
                    <a:cubicBezTo>
                      <a:pt x="1983" y="2216"/>
                      <a:pt x="1841" y="2268"/>
                      <a:pt x="1702" y="2268"/>
                    </a:cubicBezTo>
                    <a:cubicBezTo>
                      <a:pt x="1411" y="2268"/>
                      <a:pt x="1133" y="2041"/>
                      <a:pt x="1133" y="1700"/>
                    </a:cubicBezTo>
                    <a:cubicBezTo>
                      <a:pt x="1133" y="1386"/>
                      <a:pt x="1383" y="1135"/>
                      <a:pt x="1697" y="1135"/>
                    </a:cubicBezTo>
                    <a:close/>
                    <a:moveTo>
                      <a:pt x="1697" y="0"/>
                    </a:moveTo>
                    <a:cubicBezTo>
                      <a:pt x="1479" y="0"/>
                      <a:pt x="1258" y="43"/>
                      <a:pt x="1048" y="130"/>
                    </a:cubicBezTo>
                    <a:cubicBezTo>
                      <a:pt x="414" y="392"/>
                      <a:pt x="0" y="1011"/>
                      <a:pt x="0" y="1700"/>
                    </a:cubicBezTo>
                    <a:cubicBezTo>
                      <a:pt x="0" y="2639"/>
                      <a:pt x="758" y="3397"/>
                      <a:pt x="1697" y="3400"/>
                    </a:cubicBezTo>
                    <a:cubicBezTo>
                      <a:pt x="2386" y="3400"/>
                      <a:pt x="3005" y="2983"/>
                      <a:pt x="3267" y="2349"/>
                    </a:cubicBezTo>
                    <a:cubicBezTo>
                      <a:pt x="3530" y="1715"/>
                      <a:pt x="3385" y="984"/>
                      <a:pt x="2899" y="498"/>
                    </a:cubicBezTo>
                    <a:cubicBezTo>
                      <a:pt x="2574" y="173"/>
                      <a:pt x="2139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334575" y="3947350"/>
                <a:ext cx="88325" cy="84950"/>
              </a:xfrm>
              <a:custGeom>
                <a:rect b="b" l="l" r="r" t="t"/>
                <a:pathLst>
                  <a:path extrusionOk="0" h="3398" w="3533">
                    <a:moveTo>
                      <a:pt x="1829" y="1130"/>
                    </a:moveTo>
                    <a:cubicBezTo>
                      <a:pt x="2121" y="1130"/>
                      <a:pt x="2401" y="1356"/>
                      <a:pt x="2401" y="1698"/>
                    </a:cubicBezTo>
                    <a:cubicBezTo>
                      <a:pt x="2401" y="2012"/>
                      <a:pt x="2147" y="2265"/>
                      <a:pt x="1833" y="2265"/>
                    </a:cubicBezTo>
                    <a:cubicBezTo>
                      <a:pt x="1329" y="2265"/>
                      <a:pt x="1075" y="1656"/>
                      <a:pt x="1431" y="1296"/>
                    </a:cubicBezTo>
                    <a:cubicBezTo>
                      <a:pt x="1547" y="1181"/>
                      <a:pt x="1690" y="1130"/>
                      <a:pt x="1829" y="1130"/>
                    </a:cubicBezTo>
                    <a:close/>
                    <a:moveTo>
                      <a:pt x="1833" y="1"/>
                    </a:moveTo>
                    <a:cubicBezTo>
                      <a:pt x="1145" y="1"/>
                      <a:pt x="526" y="415"/>
                      <a:pt x="263" y="1049"/>
                    </a:cubicBezTo>
                    <a:cubicBezTo>
                      <a:pt x="0" y="1683"/>
                      <a:pt x="145" y="2413"/>
                      <a:pt x="631" y="2900"/>
                    </a:cubicBezTo>
                    <a:cubicBezTo>
                      <a:pt x="956" y="3225"/>
                      <a:pt x="1391" y="3397"/>
                      <a:pt x="1833" y="3397"/>
                    </a:cubicBezTo>
                    <a:cubicBezTo>
                      <a:pt x="2052" y="3397"/>
                      <a:pt x="2272" y="3355"/>
                      <a:pt x="2482" y="3268"/>
                    </a:cubicBezTo>
                    <a:cubicBezTo>
                      <a:pt x="3116" y="3005"/>
                      <a:pt x="3533" y="2386"/>
                      <a:pt x="3533" y="1698"/>
                    </a:cubicBezTo>
                    <a:cubicBezTo>
                      <a:pt x="3530" y="759"/>
                      <a:pt x="2772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170150" y="4060600"/>
                <a:ext cx="250650" cy="113225"/>
              </a:xfrm>
              <a:custGeom>
                <a:rect b="b" l="l" r="r" t="t"/>
                <a:pathLst>
                  <a:path extrusionOk="0" h="4529" w="10026">
                    <a:moveTo>
                      <a:pt x="5006" y="0"/>
                    </a:moveTo>
                    <a:cubicBezTo>
                      <a:pt x="2684" y="0"/>
                      <a:pt x="659" y="1572"/>
                      <a:pt x="79" y="3820"/>
                    </a:cubicBezTo>
                    <a:cubicBezTo>
                      <a:pt x="1" y="4125"/>
                      <a:pt x="182" y="4433"/>
                      <a:pt x="487" y="4511"/>
                    </a:cubicBezTo>
                    <a:cubicBezTo>
                      <a:pt x="533" y="4523"/>
                      <a:pt x="580" y="4528"/>
                      <a:pt x="625" y="4528"/>
                    </a:cubicBezTo>
                    <a:cubicBezTo>
                      <a:pt x="878" y="4528"/>
                      <a:pt x="1109" y="4359"/>
                      <a:pt x="1175" y="4103"/>
                    </a:cubicBezTo>
                    <a:cubicBezTo>
                      <a:pt x="1625" y="2352"/>
                      <a:pt x="3205" y="1126"/>
                      <a:pt x="5013" y="1126"/>
                    </a:cubicBezTo>
                    <a:cubicBezTo>
                      <a:pt x="6822" y="1126"/>
                      <a:pt x="8401" y="2352"/>
                      <a:pt x="8851" y="4103"/>
                    </a:cubicBezTo>
                    <a:cubicBezTo>
                      <a:pt x="8917" y="4359"/>
                      <a:pt x="9148" y="4528"/>
                      <a:pt x="9401" y="4528"/>
                    </a:cubicBezTo>
                    <a:cubicBezTo>
                      <a:pt x="9447" y="4528"/>
                      <a:pt x="9493" y="4523"/>
                      <a:pt x="9539" y="4511"/>
                    </a:cubicBezTo>
                    <a:cubicBezTo>
                      <a:pt x="9844" y="4433"/>
                      <a:pt x="10025" y="4125"/>
                      <a:pt x="9947" y="3820"/>
                    </a:cubicBezTo>
                    <a:cubicBezTo>
                      <a:pt x="9368" y="1572"/>
                      <a:pt x="7342" y="0"/>
                      <a:pt x="5020" y="0"/>
                    </a:cubicBezTo>
                    <a:cubicBezTo>
                      <a:pt x="5018" y="0"/>
                      <a:pt x="5015" y="0"/>
                      <a:pt x="5013" y="0"/>
                    </a:cubicBezTo>
                    <a:cubicBezTo>
                      <a:pt x="5011" y="0"/>
                      <a:pt x="5009" y="0"/>
                      <a:pt x="5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2" name="Google Shape;1112;p21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Google Shape;1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84" y="643846"/>
            <a:ext cx="2029034" cy="3828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8" name="Google Shape;1118;p22"/>
          <p:cNvGrpSpPr/>
          <p:nvPr/>
        </p:nvGrpSpPr>
        <p:grpSpPr>
          <a:xfrm>
            <a:off x="1063925" y="1091100"/>
            <a:ext cx="6787556" cy="2961300"/>
            <a:chOff x="1063925" y="1205400"/>
            <a:chExt cx="6787556" cy="2961300"/>
          </a:xfrm>
        </p:grpSpPr>
        <p:grpSp>
          <p:nvGrpSpPr>
            <p:cNvPr id="1119" name="Google Shape;1119;p22"/>
            <p:cNvGrpSpPr/>
            <p:nvPr/>
          </p:nvGrpSpPr>
          <p:grpSpPr>
            <a:xfrm>
              <a:off x="1063925" y="1434000"/>
              <a:ext cx="6558956" cy="2732700"/>
              <a:chOff x="-448345" y="1354950"/>
              <a:chExt cx="6558956" cy="2732700"/>
            </a:xfrm>
          </p:grpSpPr>
          <p:sp>
            <p:nvSpPr>
              <p:cNvPr id="1120" name="Google Shape;1120;p22"/>
              <p:cNvSpPr/>
              <p:nvPr/>
            </p:nvSpPr>
            <p:spPr>
              <a:xfrm>
                <a:off x="-448345" y="1354950"/>
                <a:ext cx="6558900" cy="27327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21" name="Google Shape;1121;p22"/>
              <p:cNvGrpSpPr/>
              <p:nvPr/>
            </p:nvGrpSpPr>
            <p:grpSpPr>
              <a:xfrm>
                <a:off x="-448302" y="1354950"/>
                <a:ext cx="6558913" cy="270554"/>
                <a:chOff x="-152450" y="1147729"/>
                <a:chExt cx="6558913" cy="270554"/>
              </a:xfrm>
            </p:grpSpPr>
            <p:sp>
              <p:nvSpPr>
                <p:cNvPr id="1122" name="Google Shape;1122;p22"/>
                <p:cNvSpPr/>
                <p:nvPr/>
              </p:nvSpPr>
              <p:spPr>
                <a:xfrm>
                  <a:off x="-152450" y="1147729"/>
                  <a:ext cx="6558913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23" name="Google Shape;1123;p22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124" name="Google Shape;1124;p22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5" name="Google Shape;1125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6" name="Google Shape;1126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127" name="Google Shape;1127;p22"/>
            <p:cNvGrpSpPr/>
            <p:nvPr/>
          </p:nvGrpSpPr>
          <p:grpSpPr>
            <a:xfrm>
              <a:off x="1140125" y="1357800"/>
              <a:ext cx="6558956" cy="2732700"/>
              <a:chOff x="-448345" y="1354950"/>
              <a:chExt cx="6558956" cy="2732700"/>
            </a:xfrm>
          </p:grpSpPr>
          <p:sp>
            <p:nvSpPr>
              <p:cNvPr id="1128" name="Google Shape;1128;p22"/>
              <p:cNvSpPr/>
              <p:nvPr/>
            </p:nvSpPr>
            <p:spPr>
              <a:xfrm>
                <a:off x="-448345" y="1354950"/>
                <a:ext cx="6558900" cy="27327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29" name="Google Shape;1129;p22"/>
              <p:cNvGrpSpPr/>
              <p:nvPr/>
            </p:nvGrpSpPr>
            <p:grpSpPr>
              <a:xfrm>
                <a:off x="-448302" y="1354950"/>
                <a:ext cx="6558913" cy="270554"/>
                <a:chOff x="-152450" y="1147729"/>
                <a:chExt cx="6558913" cy="270554"/>
              </a:xfrm>
            </p:grpSpPr>
            <p:sp>
              <p:nvSpPr>
                <p:cNvPr id="1130" name="Google Shape;1130;p22"/>
                <p:cNvSpPr/>
                <p:nvPr/>
              </p:nvSpPr>
              <p:spPr>
                <a:xfrm>
                  <a:off x="-152450" y="1147729"/>
                  <a:ext cx="6558913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31" name="Google Shape;1131;p22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132" name="Google Shape;1132;p22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3" name="Google Shape;1133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4" name="Google Shape;1134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135" name="Google Shape;1135;p22"/>
            <p:cNvGrpSpPr/>
            <p:nvPr/>
          </p:nvGrpSpPr>
          <p:grpSpPr>
            <a:xfrm>
              <a:off x="1216325" y="1281600"/>
              <a:ext cx="6558956" cy="2732700"/>
              <a:chOff x="-448345" y="1354950"/>
              <a:chExt cx="6558956" cy="2732700"/>
            </a:xfrm>
          </p:grpSpPr>
          <p:sp>
            <p:nvSpPr>
              <p:cNvPr id="1136" name="Google Shape;1136;p22"/>
              <p:cNvSpPr/>
              <p:nvPr/>
            </p:nvSpPr>
            <p:spPr>
              <a:xfrm>
                <a:off x="-448345" y="1354950"/>
                <a:ext cx="6558900" cy="27327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37" name="Google Shape;1137;p22"/>
              <p:cNvGrpSpPr/>
              <p:nvPr/>
            </p:nvGrpSpPr>
            <p:grpSpPr>
              <a:xfrm>
                <a:off x="-448302" y="1354950"/>
                <a:ext cx="6558913" cy="270554"/>
                <a:chOff x="-152450" y="1147729"/>
                <a:chExt cx="6558913" cy="270554"/>
              </a:xfrm>
            </p:grpSpPr>
            <p:sp>
              <p:nvSpPr>
                <p:cNvPr id="1138" name="Google Shape;1138;p22"/>
                <p:cNvSpPr/>
                <p:nvPr/>
              </p:nvSpPr>
              <p:spPr>
                <a:xfrm>
                  <a:off x="-152450" y="1147729"/>
                  <a:ext cx="6558913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39" name="Google Shape;1139;p22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140" name="Google Shape;1140;p22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1" name="Google Shape;1141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2" name="Google Shape;1142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143" name="Google Shape;1143;p22"/>
            <p:cNvGrpSpPr/>
            <p:nvPr/>
          </p:nvGrpSpPr>
          <p:grpSpPr>
            <a:xfrm>
              <a:off x="1292525" y="1205400"/>
              <a:ext cx="6558956" cy="2732700"/>
              <a:chOff x="-448345" y="1354950"/>
              <a:chExt cx="6558956" cy="2732700"/>
            </a:xfrm>
          </p:grpSpPr>
          <p:sp>
            <p:nvSpPr>
              <p:cNvPr id="1144" name="Google Shape;1144;p22"/>
              <p:cNvSpPr/>
              <p:nvPr/>
            </p:nvSpPr>
            <p:spPr>
              <a:xfrm>
                <a:off x="-448345" y="1354950"/>
                <a:ext cx="6558900" cy="27327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5" name="Google Shape;1145;p22"/>
              <p:cNvGrpSpPr/>
              <p:nvPr/>
            </p:nvGrpSpPr>
            <p:grpSpPr>
              <a:xfrm>
                <a:off x="-448302" y="1354950"/>
                <a:ext cx="6558913" cy="270554"/>
                <a:chOff x="-152450" y="1147729"/>
                <a:chExt cx="6558913" cy="270554"/>
              </a:xfrm>
            </p:grpSpPr>
            <p:sp>
              <p:nvSpPr>
                <p:cNvPr id="1146" name="Google Shape;1146;p22"/>
                <p:cNvSpPr/>
                <p:nvPr/>
              </p:nvSpPr>
              <p:spPr>
                <a:xfrm>
                  <a:off x="-152450" y="1147729"/>
                  <a:ext cx="6558913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147" name="Google Shape;1147;p22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148" name="Google Shape;1148;p22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9" name="Google Shape;1149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0" name="Google Shape;1150;p22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151" name="Google Shape;1151;p22"/>
          <p:cNvSpPr txBox="1"/>
          <p:nvPr>
            <p:ph idx="1" type="subTitle"/>
          </p:nvPr>
        </p:nvSpPr>
        <p:spPr>
          <a:xfrm>
            <a:off x="1646225" y="2197666"/>
            <a:ext cx="58515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Под дигиталним насиљем се подразумева коришћење дигиталних технологија (тј. мобилних телефона и интернета), а са намером да се особа на коју је насиље усмерено повреди, понизи и узнемири, као и да јој се нанесе нека штета.</a:t>
            </a:r>
            <a:endParaRPr sz="1600"/>
          </a:p>
        </p:txBody>
      </p:sp>
      <p:sp>
        <p:nvSpPr>
          <p:cNvPr id="1152" name="Google Shape;1152;p22"/>
          <p:cNvSpPr txBox="1"/>
          <p:nvPr/>
        </p:nvSpPr>
        <p:spPr>
          <a:xfrm>
            <a:off x="1901224" y="1425311"/>
            <a:ext cx="503670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Шта се подразумева под дигиталним насиљем?</a:t>
            </a:r>
            <a:endParaRPr b="1" i="0" sz="2800" u="none" cap="none" strike="noStrik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grpSp>
        <p:nvGrpSpPr>
          <p:cNvPr id="1153" name="Google Shape;1153;p22"/>
          <p:cNvGrpSpPr/>
          <p:nvPr/>
        </p:nvGrpSpPr>
        <p:grpSpPr>
          <a:xfrm>
            <a:off x="6179259" y="643846"/>
            <a:ext cx="554700" cy="554700"/>
            <a:chOff x="961483" y="917764"/>
            <a:chExt cx="554700" cy="554700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961483" y="917764"/>
              <a:ext cx="554700" cy="554700"/>
              <a:chOff x="-388475" y="881425"/>
              <a:chExt cx="554700" cy="554700"/>
            </a:xfrm>
          </p:grpSpPr>
          <p:sp>
            <p:nvSpPr>
              <p:cNvPr id="1155" name="Google Shape;1155;p22"/>
              <p:cNvSpPr/>
              <p:nvPr/>
            </p:nvSpPr>
            <p:spPr>
              <a:xfrm>
                <a:off x="-312275" y="8814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-388475" y="9576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7" name="Google Shape;1157;p22"/>
            <p:cNvGrpSpPr/>
            <p:nvPr/>
          </p:nvGrpSpPr>
          <p:grpSpPr>
            <a:xfrm>
              <a:off x="1031347" y="1062052"/>
              <a:ext cx="340186" cy="340168"/>
              <a:chOff x="5053900" y="3804850"/>
              <a:chExt cx="483150" cy="483125"/>
            </a:xfrm>
          </p:grpSpPr>
          <p:sp>
            <p:nvSpPr>
              <p:cNvPr id="1158" name="Google Shape;1158;p22"/>
              <p:cNvSpPr/>
              <p:nvPr/>
            </p:nvSpPr>
            <p:spPr>
              <a:xfrm>
                <a:off x="5053900" y="3804850"/>
                <a:ext cx="483150" cy="483125"/>
              </a:xfrm>
              <a:custGeom>
                <a:rect b="b" l="l" r="r" t="t"/>
                <a:pathLst>
                  <a:path extrusionOk="0" h="19325" w="19326">
                    <a:moveTo>
                      <a:pt x="9663" y="1132"/>
                    </a:moveTo>
                    <a:cubicBezTo>
                      <a:pt x="14367" y="1132"/>
                      <a:pt x="18193" y="4958"/>
                      <a:pt x="18193" y="9662"/>
                    </a:cubicBezTo>
                    <a:cubicBezTo>
                      <a:pt x="18193" y="14367"/>
                      <a:pt x="14367" y="18192"/>
                      <a:pt x="9663" y="18192"/>
                    </a:cubicBezTo>
                    <a:cubicBezTo>
                      <a:pt x="4959" y="18192"/>
                      <a:pt x="1133" y="14367"/>
                      <a:pt x="1133" y="9662"/>
                    </a:cubicBezTo>
                    <a:cubicBezTo>
                      <a:pt x="1133" y="4958"/>
                      <a:pt x="4959" y="1132"/>
                      <a:pt x="9663" y="1132"/>
                    </a:cubicBezTo>
                    <a:close/>
                    <a:moveTo>
                      <a:pt x="9663" y="0"/>
                    </a:moveTo>
                    <a:cubicBezTo>
                      <a:pt x="7094" y="0"/>
                      <a:pt x="4669" y="1009"/>
                      <a:pt x="2839" y="2838"/>
                    </a:cubicBezTo>
                    <a:cubicBezTo>
                      <a:pt x="1009" y="4668"/>
                      <a:pt x="1" y="7093"/>
                      <a:pt x="1" y="9662"/>
                    </a:cubicBezTo>
                    <a:cubicBezTo>
                      <a:pt x="1" y="12232"/>
                      <a:pt x="1009" y="14657"/>
                      <a:pt x="2839" y="16486"/>
                    </a:cubicBezTo>
                    <a:cubicBezTo>
                      <a:pt x="4669" y="18316"/>
                      <a:pt x="7094" y="19325"/>
                      <a:pt x="9663" y="19325"/>
                    </a:cubicBezTo>
                    <a:cubicBezTo>
                      <a:pt x="12233" y="19325"/>
                      <a:pt x="14657" y="18316"/>
                      <a:pt x="16487" y="16486"/>
                    </a:cubicBezTo>
                    <a:cubicBezTo>
                      <a:pt x="18317" y="14657"/>
                      <a:pt x="19325" y="12232"/>
                      <a:pt x="19325" y="9662"/>
                    </a:cubicBezTo>
                    <a:cubicBezTo>
                      <a:pt x="19325" y="7093"/>
                      <a:pt x="18317" y="4668"/>
                      <a:pt x="16487" y="2838"/>
                    </a:cubicBezTo>
                    <a:cubicBezTo>
                      <a:pt x="14657" y="1009"/>
                      <a:pt x="12233" y="0"/>
                      <a:pt x="9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168125" y="3947300"/>
                <a:ext cx="88275" cy="85000"/>
              </a:xfrm>
              <a:custGeom>
                <a:rect b="b" l="l" r="r" t="t"/>
                <a:pathLst>
                  <a:path extrusionOk="0" h="3400" w="3531">
                    <a:moveTo>
                      <a:pt x="1697" y="1135"/>
                    </a:moveTo>
                    <a:cubicBezTo>
                      <a:pt x="2202" y="1135"/>
                      <a:pt x="2455" y="1742"/>
                      <a:pt x="2099" y="2101"/>
                    </a:cubicBezTo>
                    <a:cubicBezTo>
                      <a:pt x="1983" y="2216"/>
                      <a:pt x="1841" y="2268"/>
                      <a:pt x="1702" y="2268"/>
                    </a:cubicBezTo>
                    <a:cubicBezTo>
                      <a:pt x="1411" y="2268"/>
                      <a:pt x="1133" y="2041"/>
                      <a:pt x="1133" y="1700"/>
                    </a:cubicBezTo>
                    <a:cubicBezTo>
                      <a:pt x="1133" y="1386"/>
                      <a:pt x="1383" y="1135"/>
                      <a:pt x="1697" y="1135"/>
                    </a:cubicBezTo>
                    <a:close/>
                    <a:moveTo>
                      <a:pt x="1697" y="0"/>
                    </a:moveTo>
                    <a:cubicBezTo>
                      <a:pt x="1479" y="0"/>
                      <a:pt x="1258" y="43"/>
                      <a:pt x="1048" y="130"/>
                    </a:cubicBezTo>
                    <a:cubicBezTo>
                      <a:pt x="414" y="392"/>
                      <a:pt x="0" y="1011"/>
                      <a:pt x="0" y="1700"/>
                    </a:cubicBezTo>
                    <a:cubicBezTo>
                      <a:pt x="0" y="2639"/>
                      <a:pt x="758" y="3397"/>
                      <a:pt x="1697" y="3400"/>
                    </a:cubicBezTo>
                    <a:cubicBezTo>
                      <a:pt x="2386" y="3400"/>
                      <a:pt x="3005" y="2983"/>
                      <a:pt x="3267" y="2349"/>
                    </a:cubicBezTo>
                    <a:cubicBezTo>
                      <a:pt x="3530" y="1715"/>
                      <a:pt x="3385" y="984"/>
                      <a:pt x="2899" y="498"/>
                    </a:cubicBezTo>
                    <a:cubicBezTo>
                      <a:pt x="2574" y="173"/>
                      <a:pt x="2139" y="0"/>
                      <a:pt x="1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334575" y="3947350"/>
                <a:ext cx="88325" cy="84950"/>
              </a:xfrm>
              <a:custGeom>
                <a:rect b="b" l="l" r="r" t="t"/>
                <a:pathLst>
                  <a:path extrusionOk="0" h="3398" w="3533">
                    <a:moveTo>
                      <a:pt x="1829" y="1130"/>
                    </a:moveTo>
                    <a:cubicBezTo>
                      <a:pt x="2121" y="1130"/>
                      <a:pt x="2401" y="1356"/>
                      <a:pt x="2401" y="1698"/>
                    </a:cubicBezTo>
                    <a:cubicBezTo>
                      <a:pt x="2401" y="2012"/>
                      <a:pt x="2147" y="2265"/>
                      <a:pt x="1833" y="2265"/>
                    </a:cubicBezTo>
                    <a:cubicBezTo>
                      <a:pt x="1329" y="2265"/>
                      <a:pt x="1075" y="1656"/>
                      <a:pt x="1431" y="1296"/>
                    </a:cubicBezTo>
                    <a:cubicBezTo>
                      <a:pt x="1547" y="1181"/>
                      <a:pt x="1690" y="1130"/>
                      <a:pt x="1829" y="1130"/>
                    </a:cubicBezTo>
                    <a:close/>
                    <a:moveTo>
                      <a:pt x="1833" y="1"/>
                    </a:moveTo>
                    <a:cubicBezTo>
                      <a:pt x="1145" y="1"/>
                      <a:pt x="526" y="415"/>
                      <a:pt x="263" y="1049"/>
                    </a:cubicBezTo>
                    <a:cubicBezTo>
                      <a:pt x="0" y="1683"/>
                      <a:pt x="145" y="2413"/>
                      <a:pt x="631" y="2900"/>
                    </a:cubicBezTo>
                    <a:cubicBezTo>
                      <a:pt x="956" y="3225"/>
                      <a:pt x="1391" y="3397"/>
                      <a:pt x="1833" y="3397"/>
                    </a:cubicBezTo>
                    <a:cubicBezTo>
                      <a:pt x="2052" y="3397"/>
                      <a:pt x="2272" y="3355"/>
                      <a:pt x="2482" y="3268"/>
                    </a:cubicBezTo>
                    <a:cubicBezTo>
                      <a:pt x="3116" y="3005"/>
                      <a:pt x="3533" y="2386"/>
                      <a:pt x="3533" y="1698"/>
                    </a:cubicBezTo>
                    <a:cubicBezTo>
                      <a:pt x="3530" y="759"/>
                      <a:pt x="2772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170150" y="4060600"/>
                <a:ext cx="250650" cy="113225"/>
              </a:xfrm>
              <a:custGeom>
                <a:rect b="b" l="l" r="r" t="t"/>
                <a:pathLst>
                  <a:path extrusionOk="0" h="4529" w="10026">
                    <a:moveTo>
                      <a:pt x="5006" y="0"/>
                    </a:moveTo>
                    <a:cubicBezTo>
                      <a:pt x="2684" y="0"/>
                      <a:pt x="659" y="1572"/>
                      <a:pt x="79" y="3820"/>
                    </a:cubicBezTo>
                    <a:cubicBezTo>
                      <a:pt x="1" y="4125"/>
                      <a:pt x="182" y="4433"/>
                      <a:pt x="487" y="4511"/>
                    </a:cubicBezTo>
                    <a:cubicBezTo>
                      <a:pt x="533" y="4523"/>
                      <a:pt x="580" y="4528"/>
                      <a:pt x="625" y="4528"/>
                    </a:cubicBezTo>
                    <a:cubicBezTo>
                      <a:pt x="878" y="4528"/>
                      <a:pt x="1109" y="4359"/>
                      <a:pt x="1175" y="4103"/>
                    </a:cubicBezTo>
                    <a:cubicBezTo>
                      <a:pt x="1625" y="2352"/>
                      <a:pt x="3205" y="1126"/>
                      <a:pt x="5013" y="1126"/>
                    </a:cubicBezTo>
                    <a:cubicBezTo>
                      <a:pt x="6822" y="1126"/>
                      <a:pt x="8401" y="2352"/>
                      <a:pt x="8851" y="4103"/>
                    </a:cubicBezTo>
                    <a:cubicBezTo>
                      <a:pt x="8917" y="4359"/>
                      <a:pt x="9148" y="4528"/>
                      <a:pt x="9401" y="4528"/>
                    </a:cubicBezTo>
                    <a:cubicBezTo>
                      <a:pt x="9447" y="4528"/>
                      <a:pt x="9493" y="4523"/>
                      <a:pt x="9539" y="4511"/>
                    </a:cubicBezTo>
                    <a:cubicBezTo>
                      <a:pt x="9844" y="4433"/>
                      <a:pt x="10025" y="4125"/>
                      <a:pt x="9947" y="3820"/>
                    </a:cubicBezTo>
                    <a:cubicBezTo>
                      <a:pt x="9368" y="1572"/>
                      <a:pt x="7342" y="0"/>
                      <a:pt x="5020" y="0"/>
                    </a:cubicBezTo>
                    <a:cubicBezTo>
                      <a:pt x="5018" y="0"/>
                      <a:pt x="5015" y="0"/>
                      <a:pt x="5013" y="0"/>
                    </a:cubicBezTo>
                    <a:cubicBezTo>
                      <a:pt x="5011" y="0"/>
                      <a:pt x="5009" y="0"/>
                      <a:pt x="5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2" name="Google Shape;1162;p22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3"/>
          <p:cNvSpPr txBox="1"/>
          <p:nvPr>
            <p:ph type="title"/>
          </p:nvPr>
        </p:nvSpPr>
        <p:spPr>
          <a:xfrm>
            <a:off x="617550" y="452300"/>
            <a:ext cx="67044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">
                <a:solidFill>
                  <a:schemeClr val="dk1"/>
                </a:solidFill>
              </a:rPr>
              <a:t>Када се дешава дигитално насиље?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8" name="Google Shape;1168;p23"/>
          <p:cNvSpPr txBox="1"/>
          <p:nvPr/>
        </p:nvSpPr>
        <p:spPr>
          <a:xfrm>
            <a:off x="420490" y="1461705"/>
            <a:ext cx="83764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Дигитално насиље се дешава у виртуелном свету и због тога је мање опасно од класичног насиља које се дешава у реалном свету.</a:t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9" name="Google Shape;1169;p23"/>
          <p:cNvSpPr txBox="1"/>
          <p:nvPr/>
        </p:nvSpPr>
        <p:spPr>
          <a:xfrm>
            <a:off x="420490" y="2217807"/>
            <a:ext cx="83764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Позитивна ствар у дигиталном насиљу је то што не можемо физични никог повредити.</a:t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0" name="Google Shape;1170;p23"/>
          <p:cNvSpPr txBox="1"/>
          <p:nvPr/>
        </p:nvSpPr>
        <p:spPr>
          <a:xfrm>
            <a:off x="420490" y="2973909"/>
            <a:ext cx="837643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b="0" i="0" lang="en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Док класично насиље престаје када се удаљимо од особе која се насилно понаша, дигитално насиље може да се одвија и када искључимо рачунар, телефон,.. Последице трпљења дигиталног насиља су различите, а у неким случајевима могу да буду веома озбиљне! Психичко здравље, самопоштовање и самопоуздање појединца може бити и трајно угрожено!</a:t>
            </a:r>
            <a:endParaRPr b="0" i="0" sz="2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1" name="Google Shape;1171;p23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Google Shape;1176;p24"/>
          <p:cNvGrpSpPr/>
          <p:nvPr/>
        </p:nvGrpSpPr>
        <p:grpSpPr>
          <a:xfrm>
            <a:off x="233997" y="4279824"/>
            <a:ext cx="291050" cy="657525"/>
            <a:chOff x="7875018" y="1882075"/>
            <a:chExt cx="291050" cy="657525"/>
          </a:xfrm>
        </p:grpSpPr>
        <p:sp>
          <p:nvSpPr>
            <p:cNvPr id="1177" name="Google Shape;1177;p24"/>
            <p:cNvSpPr/>
            <p:nvPr/>
          </p:nvSpPr>
          <p:spPr>
            <a:xfrm>
              <a:off x="7875018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7875018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>
            <a:off x="8211133" y="875321"/>
            <a:ext cx="554700" cy="554700"/>
            <a:chOff x="8002933" y="728346"/>
            <a:chExt cx="554700" cy="554700"/>
          </a:xfrm>
        </p:grpSpPr>
        <p:grpSp>
          <p:nvGrpSpPr>
            <p:cNvPr id="1180" name="Google Shape;1180;p24"/>
            <p:cNvGrpSpPr/>
            <p:nvPr/>
          </p:nvGrpSpPr>
          <p:grpSpPr>
            <a:xfrm>
              <a:off x="8002933" y="728346"/>
              <a:ext cx="554700" cy="554700"/>
              <a:chOff x="-388475" y="881425"/>
              <a:chExt cx="554700" cy="554700"/>
            </a:xfrm>
          </p:grpSpPr>
          <p:sp>
            <p:nvSpPr>
              <p:cNvPr id="1181" name="Google Shape;1181;p24"/>
              <p:cNvSpPr/>
              <p:nvPr/>
            </p:nvSpPr>
            <p:spPr>
              <a:xfrm>
                <a:off x="-312275" y="8814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4"/>
              <p:cNvSpPr/>
              <p:nvPr/>
            </p:nvSpPr>
            <p:spPr>
              <a:xfrm>
                <a:off x="-388475" y="957625"/>
                <a:ext cx="478500" cy="478500"/>
              </a:xfrm>
              <a:prstGeom prst="wedgeRectCallout">
                <a:avLst>
                  <a:gd fmla="val -20833" name="adj1"/>
                  <a:gd fmla="val 62500" name="adj2"/>
                </a:avLst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24"/>
            <p:cNvGrpSpPr/>
            <p:nvPr/>
          </p:nvGrpSpPr>
          <p:grpSpPr>
            <a:xfrm>
              <a:off x="8102431" y="884995"/>
              <a:ext cx="280923" cy="315449"/>
              <a:chOff x="6276025" y="3812400"/>
              <a:chExt cx="416800" cy="468025"/>
            </a:xfrm>
          </p:grpSpPr>
          <p:sp>
            <p:nvSpPr>
              <p:cNvPr id="1184" name="Google Shape;1184;p24"/>
              <p:cNvSpPr/>
              <p:nvPr/>
            </p:nvSpPr>
            <p:spPr>
              <a:xfrm>
                <a:off x="6276025" y="3812400"/>
                <a:ext cx="416800" cy="468025"/>
              </a:xfrm>
              <a:custGeom>
                <a:rect b="b" l="l" r="r" t="t"/>
                <a:pathLst>
                  <a:path extrusionOk="0" h="18721" w="16672">
                    <a:moveTo>
                      <a:pt x="8334" y="1132"/>
                    </a:moveTo>
                    <a:cubicBezTo>
                      <a:pt x="12311" y="1132"/>
                      <a:pt x="15536" y="4354"/>
                      <a:pt x="15536" y="8334"/>
                    </a:cubicBezTo>
                    <a:lnTo>
                      <a:pt x="15536" y="8346"/>
                    </a:lnTo>
                    <a:lnTo>
                      <a:pt x="15536" y="11652"/>
                    </a:lnTo>
                    <a:cubicBezTo>
                      <a:pt x="15536" y="12332"/>
                      <a:pt x="15240" y="12981"/>
                      <a:pt x="14724" y="13425"/>
                    </a:cubicBezTo>
                    <a:lnTo>
                      <a:pt x="12849" y="15034"/>
                    </a:lnTo>
                    <a:cubicBezTo>
                      <a:pt x="12725" y="15143"/>
                      <a:pt x="12652" y="15300"/>
                      <a:pt x="12652" y="15466"/>
                    </a:cubicBezTo>
                    <a:lnTo>
                      <a:pt x="12652" y="17588"/>
                    </a:lnTo>
                    <a:lnTo>
                      <a:pt x="11197" y="17588"/>
                    </a:lnTo>
                    <a:lnTo>
                      <a:pt x="11197" y="16254"/>
                    </a:lnTo>
                    <a:cubicBezTo>
                      <a:pt x="11197" y="15943"/>
                      <a:pt x="10943" y="15689"/>
                      <a:pt x="10629" y="15689"/>
                    </a:cubicBezTo>
                    <a:cubicBezTo>
                      <a:pt x="10318" y="15689"/>
                      <a:pt x="10065" y="15943"/>
                      <a:pt x="10065" y="16254"/>
                    </a:cubicBezTo>
                    <a:lnTo>
                      <a:pt x="10065" y="17588"/>
                    </a:lnTo>
                    <a:lnTo>
                      <a:pt x="8902" y="17588"/>
                    </a:lnTo>
                    <a:lnTo>
                      <a:pt x="8902" y="16254"/>
                    </a:lnTo>
                    <a:cubicBezTo>
                      <a:pt x="8902" y="15943"/>
                      <a:pt x="8648" y="15689"/>
                      <a:pt x="8334" y="15689"/>
                    </a:cubicBezTo>
                    <a:cubicBezTo>
                      <a:pt x="8020" y="15689"/>
                      <a:pt x="7770" y="15943"/>
                      <a:pt x="7770" y="16254"/>
                    </a:cubicBezTo>
                    <a:lnTo>
                      <a:pt x="7770" y="17588"/>
                    </a:lnTo>
                    <a:lnTo>
                      <a:pt x="6604" y="17588"/>
                    </a:lnTo>
                    <a:lnTo>
                      <a:pt x="6604" y="16254"/>
                    </a:lnTo>
                    <a:cubicBezTo>
                      <a:pt x="6604" y="15943"/>
                      <a:pt x="6351" y="15689"/>
                      <a:pt x="6040" y="15689"/>
                    </a:cubicBezTo>
                    <a:cubicBezTo>
                      <a:pt x="5726" y="15689"/>
                      <a:pt x="5472" y="15943"/>
                      <a:pt x="5472" y="16254"/>
                    </a:cubicBezTo>
                    <a:lnTo>
                      <a:pt x="5472" y="17588"/>
                    </a:lnTo>
                    <a:lnTo>
                      <a:pt x="4017" y="17588"/>
                    </a:lnTo>
                    <a:lnTo>
                      <a:pt x="4017" y="15466"/>
                    </a:lnTo>
                    <a:cubicBezTo>
                      <a:pt x="4017" y="15300"/>
                      <a:pt x="3944" y="15143"/>
                      <a:pt x="3820" y="15037"/>
                    </a:cubicBezTo>
                    <a:lnTo>
                      <a:pt x="1945" y="13425"/>
                    </a:lnTo>
                    <a:cubicBezTo>
                      <a:pt x="1429" y="12981"/>
                      <a:pt x="1133" y="12335"/>
                      <a:pt x="1133" y="11652"/>
                    </a:cubicBezTo>
                    <a:lnTo>
                      <a:pt x="1133" y="8406"/>
                    </a:lnTo>
                    <a:cubicBezTo>
                      <a:pt x="1133" y="4396"/>
                      <a:pt x="4361" y="1132"/>
                      <a:pt x="8331" y="1132"/>
                    </a:cubicBezTo>
                    <a:close/>
                    <a:moveTo>
                      <a:pt x="8331" y="0"/>
                    </a:moveTo>
                    <a:cubicBezTo>
                      <a:pt x="3736" y="3"/>
                      <a:pt x="1" y="3774"/>
                      <a:pt x="1" y="8409"/>
                    </a:cubicBezTo>
                    <a:lnTo>
                      <a:pt x="1" y="11655"/>
                    </a:lnTo>
                    <a:cubicBezTo>
                      <a:pt x="1" y="12664"/>
                      <a:pt x="442" y="13627"/>
                      <a:pt x="1209" y="14285"/>
                    </a:cubicBezTo>
                    <a:lnTo>
                      <a:pt x="2884" y="15725"/>
                    </a:lnTo>
                    <a:lnTo>
                      <a:pt x="2884" y="18156"/>
                    </a:lnTo>
                    <a:cubicBezTo>
                      <a:pt x="2884" y="18467"/>
                      <a:pt x="3138" y="18721"/>
                      <a:pt x="3449" y="18721"/>
                    </a:cubicBezTo>
                    <a:lnTo>
                      <a:pt x="13220" y="18721"/>
                    </a:lnTo>
                    <a:cubicBezTo>
                      <a:pt x="13531" y="18721"/>
                      <a:pt x="13785" y="18467"/>
                      <a:pt x="13785" y="18156"/>
                    </a:cubicBezTo>
                    <a:lnTo>
                      <a:pt x="13785" y="15725"/>
                    </a:lnTo>
                    <a:lnTo>
                      <a:pt x="15463" y="14282"/>
                    </a:lnTo>
                    <a:cubicBezTo>
                      <a:pt x="16227" y="13624"/>
                      <a:pt x="16671" y="12664"/>
                      <a:pt x="16671" y="11652"/>
                    </a:cubicBezTo>
                    <a:lnTo>
                      <a:pt x="16671" y="8334"/>
                    </a:lnTo>
                    <a:lnTo>
                      <a:pt x="16671" y="8322"/>
                    </a:lnTo>
                    <a:cubicBezTo>
                      <a:pt x="16662" y="3723"/>
                      <a:pt x="12933" y="0"/>
                      <a:pt x="8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6436375" y="4078825"/>
                <a:ext cx="96025" cy="80400"/>
              </a:xfrm>
              <a:custGeom>
                <a:rect b="b" l="l" r="r" t="t"/>
                <a:pathLst>
                  <a:path extrusionOk="0" h="3216" w="3841">
                    <a:moveTo>
                      <a:pt x="1922" y="1"/>
                    </a:moveTo>
                    <a:cubicBezTo>
                      <a:pt x="1736" y="1"/>
                      <a:pt x="1551" y="91"/>
                      <a:pt x="1440" y="270"/>
                    </a:cubicBezTo>
                    <a:lnTo>
                      <a:pt x="166" y="2354"/>
                    </a:lnTo>
                    <a:cubicBezTo>
                      <a:pt x="0" y="2623"/>
                      <a:pt x="85" y="2970"/>
                      <a:pt x="350" y="3133"/>
                    </a:cubicBezTo>
                    <a:cubicBezTo>
                      <a:pt x="443" y="3189"/>
                      <a:pt x="545" y="3216"/>
                      <a:pt x="646" y="3216"/>
                    </a:cubicBezTo>
                    <a:cubicBezTo>
                      <a:pt x="837" y="3216"/>
                      <a:pt x="1023" y="3120"/>
                      <a:pt x="1129" y="2946"/>
                    </a:cubicBezTo>
                    <a:lnTo>
                      <a:pt x="1923" y="1653"/>
                    </a:lnTo>
                    <a:lnTo>
                      <a:pt x="2712" y="2946"/>
                    </a:lnTo>
                    <a:cubicBezTo>
                      <a:pt x="2818" y="3120"/>
                      <a:pt x="3005" y="3216"/>
                      <a:pt x="3196" y="3216"/>
                    </a:cubicBezTo>
                    <a:cubicBezTo>
                      <a:pt x="3297" y="3216"/>
                      <a:pt x="3399" y="3189"/>
                      <a:pt x="3491" y="3133"/>
                    </a:cubicBezTo>
                    <a:cubicBezTo>
                      <a:pt x="3759" y="2970"/>
                      <a:pt x="3841" y="2623"/>
                      <a:pt x="3678" y="2354"/>
                    </a:cubicBezTo>
                    <a:lnTo>
                      <a:pt x="2407" y="270"/>
                    </a:lnTo>
                    <a:cubicBezTo>
                      <a:pt x="2295" y="91"/>
                      <a:pt x="2108" y="1"/>
                      <a:pt x="1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6327450" y="3974775"/>
                <a:ext cx="125550" cy="118300"/>
              </a:xfrm>
              <a:custGeom>
                <a:rect b="b" l="l" r="r" t="t"/>
                <a:pathLst>
                  <a:path extrusionOk="0" h="4732" w="5022">
                    <a:moveTo>
                      <a:pt x="2505" y="1115"/>
                    </a:moveTo>
                    <a:cubicBezTo>
                      <a:pt x="2806" y="1115"/>
                      <a:pt x="3107" y="1230"/>
                      <a:pt x="3337" y="1461"/>
                    </a:cubicBezTo>
                    <a:cubicBezTo>
                      <a:pt x="3795" y="1920"/>
                      <a:pt x="3795" y="2663"/>
                      <a:pt x="3337" y="3125"/>
                    </a:cubicBezTo>
                    <a:cubicBezTo>
                      <a:pt x="3049" y="3413"/>
                      <a:pt x="2565" y="3600"/>
                      <a:pt x="2133" y="3600"/>
                    </a:cubicBezTo>
                    <a:cubicBezTo>
                      <a:pt x="1861" y="3600"/>
                      <a:pt x="1610" y="3526"/>
                      <a:pt x="1440" y="3358"/>
                    </a:cubicBezTo>
                    <a:cubicBezTo>
                      <a:pt x="1253" y="3167"/>
                      <a:pt x="1166" y="2844"/>
                      <a:pt x="1208" y="2473"/>
                    </a:cubicBezTo>
                    <a:cubicBezTo>
                      <a:pt x="1253" y="2089"/>
                      <a:pt x="1431" y="1703"/>
                      <a:pt x="1673" y="1461"/>
                    </a:cubicBezTo>
                    <a:cubicBezTo>
                      <a:pt x="1902" y="1230"/>
                      <a:pt x="2203" y="1115"/>
                      <a:pt x="2505" y="1115"/>
                    </a:cubicBezTo>
                    <a:close/>
                    <a:moveTo>
                      <a:pt x="2486" y="0"/>
                    </a:moveTo>
                    <a:cubicBezTo>
                      <a:pt x="1903" y="0"/>
                      <a:pt x="1321" y="219"/>
                      <a:pt x="873" y="658"/>
                    </a:cubicBezTo>
                    <a:cubicBezTo>
                      <a:pt x="444" y="1084"/>
                      <a:pt x="157" y="1697"/>
                      <a:pt x="85" y="2340"/>
                    </a:cubicBezTo>
                    <a:cubicBezTo>
                      <a:pt x="0" y="3059"/>
                      <a:pt x="202" y="3717"/>
                      <a:pt x="640" y="4155"/>
                    </a:cubicBezTo>
                    <a:cubicBezTo>
                      <a:pt x="1042" y="4556"/>
                      <a:pt x="1582" y="4731"/>
                      <a:pt x="2138" y="4731"/>
                    </a:cubicBezTo>
                    <a:cubicBezTo>
                      <a:pt x="2141" y="4731"/>
                      <a:pt x="2145" y="4731"/>
                      <a:pt x="2149" y="4731"/>
                    </a:cubicBezTo>
                    <a:cubicBezTo>
                      <a:pt x="2882" y="4731"/>
                      <a:pt x="3638" y="4424"/>
                      <a:pt x="4137" y="3922"/>
                    </a:cubicBezTo>
                    <a:cubicBezTo>
                      <a:pt x="5021" y="3016"/>
                      <a:pt x="5012" y="1570"/>
                      <a:pt x="4119" y="676"/>
                    </a:cubicBezTo>
                    <a:cubicBezTo>
                      <a:pt x="3668" y="226"/>
                      <a:pt x="3077" y="0"/>
                      <a:pt x="2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4"/>
              <p:cNvSpPr/>
              <p:nvPr/>
            </p:nvSpPr>
            <p:spPr>
              <a:xfrm>
                <a:off x="6515325" y="3974300"/>
                <a:ext cx="126000" cy="118775"/>
              </a:xfrm>
              <a:custGeom>
                <a:rect b="b" l="l" r="r" t="t"/>
                <a:pathLst>
                  <a:path extrusionOk="0" h="4751" w="5040">
                    <a:moveTo>
                      <a:pt x="2535" y="1133"/>
                    </a:moveTo>
                    <a:cubicBezTo>
                      <a:pt x="2836" y="1133"/>
                      <a:pt x="3138" y="1248"/>
                      <a:pt x="3367" y="1477"/>
                    </a:cubicBezTo>
                    <a:cubicBezTo>
                      <a:pt x="3609" y="1722"/>
                      <a:pt x="3787" y="2108"/>
                      <a:pt x="3832" y="2492"/>
                    </a:cubicBezTo>
                    <a:cubicBezTo>
                      <a:pt x="3874" y="2860"/>
                      <a:pt x="3790" y="3183"/>
                      <a:pt x="3600" y="3374"/>
                    </a:cubicBezTo>
                    <a:cubicBezTo>
                      <a:pt x="3429" y="3544"/>
                      <a:pt x="3178" y="3618"/>
                      <a:pt x="2906" y="3618"/>
                    </a:cubicBezTo>
                    <a:cubicBezTo>
                      <a:pt x="2474" y="3618"/>
                      <a:pt x="1991" y="3430"/>
                      <a:pt x="1703" y="3141"/>
                    </a:cubicBezTo>
                    <a:cubicBezTo>
                      <a:pt x="1244" y="2682"/>
                      <a:pt x="1244" y="1936"/>
                      <a:pt x="1703" y="1477"/>
                    </a:cubicBezTo>
                    <a:cubicBezTo>
                      <a:pt x="1933" y="1248"/>
                      <a:pt x="2234" y="1133"/>
                      <a:pt x="2535" y="1133"/>
                    </a:cubicBezTo>
                    <a:close/>
                    <a:moveTo>
                      <a:pt x="2535" y="0"/>
                    </a:moveTo>
                    <a:cubicBezTo>
                      <a:pt x="1944" y="0"/>
                      <a:pt x="1353" y="226"/>
                      <a:pt x="903" y="677"/>
                    </a:cubicBezTo>
                    <a:cubicBezTo>
                      <a:pt x="0" y="1580"/>
                      <a:pt x="0" y="3041"/>
                      <a:pt x="903" y="3941"/>
                    </a:cubicBezTo>
                    <a:cubicBezTo>
                      <a:pt x="1329" y="4370"/>
                      <a:pt x="1945" y="4660"/>
                      <a:pt x="2588" y="4732"/>
                    </a:cubicBezTo>
                    <a:cubicBezTo>
                      <a:pt x="2691" y="4744"/>
                      <a:pt x="2793" y="4750"/>
                      <a:pt x="2899" y="4750"/>
                    </a:cubicBezTo>
                    <a:cubicBezTo>
                      <a:pt x="3491" y="4750"/>
                      <a:pt x="4028" y="4548"/>
                      <a:pt x="4400" y="4174"/>
                    </a:cubicBezTo>
                    <a:cubicBezTo>
                      <a:pt x="4838" y="3739"/>
                      <a:pt x="5040" y="3078"/>
                      <a:pt x="4958" y="2362"/>
                    </a:cubicBezTo>
                    <a:cubicBezTo>
                      <a:pt x="4883" y="1719"/>
                      <a:pt x="4596" y="1103"/>
                      <a:pt x="4167" y="677"/>
                    </a:cubicBezTo>
                    <a:cubicBezTo>
                      <a:pt x="3717" y="226"/>
                      <a:pt x="3126" y="0"/>
                      <a:pt x="2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8" name="Google Shape;1188;p24"/>
          <p:cNvSpPr/>
          <p:nvPr/>
        </p:nvSpPr>
        <p:spPr>
          <a:xfrm>
            <a:off x="1206600" y="3007777"/>
            <a:ext cx="515400" cy="515400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4"/>
          <p:cNvSpPr/>
          <p:nvPr/>
        </p:nvSpPr>
        <p:spPr>
          <a:xfrm>
            <a:off x="5065550" y="3007764"/>
            <a:ext cx="515400" cy="515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24"/>
          <p:cNvSpPr/>
          <p:nvPr/>
        </p:nvSpPr>
        <p:spPr>
          <a:xfrm>
            <a:off x="6981125" y="3007764"/>
            <a:ext cx="515400" cy="51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24"/>
          <p:cNvSpPr/>
          <p:nvPr/>
        </p:nvSpPr>
        <p:spPr>
          <a:xfrm>
            <a:off x="1231100" y="1332335"/>
            <a:ext cx="515400" cy="515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24"/>
          <p:cNvSpPr/>
          <p:nvPr/>
        </p:nvSpPr>
        <p:spPr>
          <a:xfrm>
            <a:off x="3071700" y="1332335"/>
            <a:ext cx="515400" cy="51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24"/>
          <p:cNvSpPr/>
          <p:nvPr/>
        </p:nvSpPr>
        <p:spPr>
          <a:xfrm>
            <a:off x="6981125" y="1332335"/>
            <a:ext cx="515400" cy="515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24"/>
          <p:cNvSpPr txBox="1"/>
          <p:nvPr>
            <p:ph idx="2" type="subTitle"/>
          </p:nvPr>
        </p:nvSpPr>
        <p:spPr>
          <a:xfrm>
            <a:off x="428850" y="38588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Фрапинг је када нападач користи жртвине налоге са друштвених мрежа за постављање неприкладног садржаја са њиховим именом</a:t>
            </a:r>
            <a:endParaRPr sz="1000"/>
          </a:p>
        </p:txBody>
      </p:sp>
      <p:sp>
        <p:nvSpPr>
          <p:cNvPr id="1195" name="Google Shape;1195;p24"/>
          <p:cNvSpPr txBox="1"/>
          <p:nvPr>
            <p:ph idx="4" type="subTitle"/>
          </p:nvPr>
        </p:nvSpPr>
        <p:spPr>
          <a:xfrm>
            <a:off x="2349050" y="3822575"/>
            <a:ext cx="1942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Нападач направи лажан профил на некој друштвеној мрежи, па жртви шаље разноразне ствари, како би добио корист од тога</a:t>
            </a:r>
            <a:endParaRPr sz="1000"/>
          </a:p>
        </p:txBody>
      </p:sp>
      <p:sp>
        <p:nvSpPr>
          <p:cNvPr id="1196" name="Google Shape;1196;p24"/>
          <p:cNvSpPr txBox="1"/>
          <p:nvPr>
            <p:ph idx="6" type="subTitle"/>
          </p:nvPr>
        </p:nvSpPr>
        <p:spPr>
          <a:xfrm>
            <a:off x="6203375" y="3822584"/>
            <a:ext cx="207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Нападач шири лоше информације о жртви путем постова и порука у циљу да уништи њену репутацију или односе са другим људима</a:t>
            </a:r>
            <a:endParaRPr sz="1000"/>
          </a:p>
        </p:txBody>
      </p:sp>
      <p:sp>
        <p:nvSpPr>
          <p:cNvPr id="1197" name="Google Shape;1197;p24"/>
          <p:cNvSpPr txBox="1"/>
          <p:nvPr>
            <p:ph type="title"/>
          </p:nvPr>
        </p:nvSpPr>
        <p:spPr>
          <a:xfrm>
            <a:off x="617550" y="556400"/>
            <a:ext cx="69984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Врсте дигиталног насиља:</a:t>
            </a:r>
            <a:endParaRPr/>
          </a:p>
        </p:txBody>
      </p:sp>
      <p:sp>
        <p:nvSpPr>
          <p:cNvPr id="1198" name="Google Shape;1198;p24"/>
          <p:cNvSpPr txBox="1"/>
          <p:nvPr>
            <p:ph idx="7" type="subTitle"/>
          </p:nvPr>
        </p:nvSpPr>
        <p:spPr>
          <a:xfrm>
            <a:off x="493200" y="1775725"/>
            <a:ext cx="1942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Узнемиравање</a:t>
            </a:r>
            <a:endParaRPr sz="1600"/>
          </a:p>
        </p:txBody>
      </p:sp>
      <p:sp>
        <p:nvSpPr>
          <p:cNvPr id="1199" name="Google Shape;1199;p24"/>
          <p:cNvSpPr txBox="1"/>
          <p:nvPr>
            <p:ph idx="8" type="subTitle"/>
          </p:nvPr>
        </p:nvSpPr>
        <p:spPr>
          <a:xfrm>
            <a:off x="445500" y="2073888"/>
            <a:ext cx="2037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Узнемиравање се генерално односи на константно слање увредљивих или претећих порука да би се неком наудило</a:t>
            </a:r>
            <a:endParaRPr sz="1000"/>
          </a:p>
        </p:txBody>
      </p:sp>
      <p:sp>
        <p:nvSpPr>
          <p:cNvPr id="1200" name="Google Shape;1200;p24"/>
          <p:cNvSpPr txBox="1"/>
          <p:nvPr>
            <p:ph idx="13" type="subTitle"/>
          </p:nvPr>
        </p:nvSpPr>
        <p:spPr>
          <a:xfrm>
            <a:off x="2563050" y="2121450"/>
            <a:ext cx="1532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Изоставити некога значи да га свесно и са намером спречавате да учествује у нечему</a:t>
            </a:r>
            <a:endParaRPr sz="1000"/>
          </a:p>
        </p:txBody>
      </p:sp>
      <p:sp>
        <p:nvSpPr>
          <p:cNvPr id="1201" name="Google Shape;1201;p24"/>
          <p:cNvSpPr txBox="1"/>
          <p:nvPr>
            <p:ph idx="14" type="subTitle"/>
          </p:nvPr>
        </p:nvSpPr>
        <p:spPr>
          <a:xfrm>
            <a:off x="4287800" y="177572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Превара</a:t>
            </a:r>
            <a:endParaRPr sz="1600"/>
          </a:p>
        </p:txBody>
      </p:sp>
      <p:sp>
        <p:nvSpPr>
          <p:cNvPr id="1202" name="Google Shape;1202;p24"/>
          <p:cNvSpPr txBox="1"/>
          <p:nvPr>
            <p:ph idx="15" type="subTitle"/>
          </p:nvPr>
        </p:nvSpPr>
        <p:spPr>
          <a:xfrm>
            <a:off x="6434825" y="2121450"/>
            <a:ext cx="16080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Ухођење је јако озбиљна врста насиља, жртва се прати, може лажно да се оптужи, и врло често се прати и ван интернета</a:t>
            </a:r>
            <a:endParaRPr sz="1000"/>
          </a:p>
        </p:txBody>
      </p:sp>
      <p:sp>
        <p:nvSpPr>
          <p:cNvPr id="1203" name="Google Shape;1203;p24"/>
          <p:cNvSpPr txBox="1"/>
          <p:nvPr>
            <p:ph idx="16" type="title"/>
          </p:nvPr>
        </p:nvSpPr>
        <p:spPr>
          <a:xfrm>
            <a:off x="1021350" y="3043464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Д</a:t>
            </a:r>
            <a:endParaRPr/>
          </a:p>
        </p:txBody>
      </p:sp>
      <p:sp>
        <p:nvSpPr>
          <p:cNvPr id="1204" name="Google Shape;1204;p24"/>
          <p:cNvSpPr txBox="1"/>
          <p:nvPr>
            <p:ph idx="17" type="title"/>
          </p:nvPr>
        </p:nvSpPr>
        <p:spPr>
          <a:xfrm>
            <a:off x="4880293" y="3079764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Е</a:t>
            </a:r>
            <a:endParaRPr/>
          </a:p>
        </p:txBody>
      </p:sp>
      <p:sp>
        <p:nvSpPr>
          <p:cNvPr id="1205" name="Google Shape;1205;p24"/>
          <p:cNvSpPr txBox="1"/>
          <p:nvPr>
            <p:ph idx="18" type="title"/>
          </p:nvPr>
        </p:nvSpPr>
        <p:spPr>
          <a:xfrm>
            <a:off x="1045850" y="14043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А</a:t>
            </a:r>
            <a:endParaRPr/>
          </a:p>
        </p:txBody>
      </p:sp>
      <p:sp>
        <p:nvSpPr>
          <p:cNvPr id="1206" name="Google Shape;1206;p24"/>
          <p:cNvSpPr txBox="1"/>
          <p:nvPr>
            <p:ph idx="20" type="title"/>
          </p:nvPr>
        </p:nvSpPr>
        <p:spPr>
          <a:xfrm>
            <a:off x="6795875" y="14043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Г</a:t>
            </a:r>
            <a:endParaRPr/>
          </a:p>
        </p:txBody>
      </p:sp>
      <p:sp>
        <p:nvSpPr>
          <p:cNvPr id="1207" name="Google Shape;1207;p24"/>
          <p:cNvSpPr txBox="1"/>
          <p:nvPr>
            <p:ph idx="21" type="title"/>
          </p:nvPr>
        </p:nvSpPr>
        <p:spPr>
          <a:xfrm>
            <a:off x="6795875" y="3079764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Ж</a:t>
            </a:r>
            <a:endParaRPr/>
          </a:p>
        </p:txBody>
      </p:sp>
      <p:sp>
        <p:nvSpPr>
          <p:cNvPr id="1208" name="Google Shape;1208;p24"/>
          <p:cNvSpPr/>
          <p:nvPr/>
        </p:nvSpPr>
        <p:spPr>
          <a:xfrm>
            <a:off x="5065550" y="1332322"/>
            <a:ext cx="515400" cy="5154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4"/>
          <p:cNvSpPr txBox="1"/>
          <p:nvPr>
            <p:ph idx="18" type="title"/>
          </p:nvPr>
        </p:nvSpPr>
        <p:spPr>
          <a:xfrm>
            <a:off x="2886450" y="14043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Б</a:t>
            </a:r>
            <a:endParaRPr/>
          </a:p>
        </p:txBody>
      </p:sp>
      <p:sp>
        <p:nvSpPr>
          <p:cNvPr id="1210" name="Google Shape;1210;p24"/>
          <p:cNvSpPr txBox="1"/>
          <p:nvPr>
            <p:ph idx="19" type="title"/>
          </p:nvPr>
        </p:nvSpPr>
        <p:spPr>
          <a:xfrm>
            <a:off x="4880305" y="1404335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В</a:t>
            </a:r>
            <a:endParaRPr/>
          </a:p>
        </p:txBody>
      </p:sp>
      <p:sp>
        <p:nvSpPr>
          <p:cNvPr id="1211" name="Google Shape;1211;p24"/>
          <p:cNvSpPr/>
          <p:nvPr/>
        </p:nvSpPr>
        <p:spPr>
          <a:xfrm>
            <a:off x="3071700" y="3007764"/>
            <a:ext cx="515400" cy="51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4"/>
          <p:cNvSpPr txBox="1"/>
          <p:nvPr>
            <p:ph idx="21" type="title"/>
          </p:nvPr>
        </p:nvSpPr>
        <p:spPr>
          <a:xfrm>
            <a:off x="2886450" y="3079777"/>
            <a:ext cx="885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Ђ</a:t>
            </a:r>
            <a:endParaRPr/>
          </a:p>
        </p:txBody>
      </p:sp>
      <p:sp>
        <p:nvSpPr>
          <p:cNvPr id="1213" name="Google Shape;1213;p24"/>
          <p:cNvSpPr txBox="1"/>
          <p:nvPr/>
        </p:nvSpPr>
        <p:spPr>
          <a:xfrm>
            <a:off x="2662013" y="1771705"/>
            <a:ext cx="1471800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Изостављање</a:t>
            </a:r>
            <a:endParaRPr b="1" i="0" sz="1400" u="none" cap="none" strike="noStrik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14" name="Google Shape;1214;p24"/>
          <p:cNvSpPr txBox="1"/>
          <p:nvPr>
            <p:ph idx="13" type="subTitle"/>
          </p:nvPr>
        </p:nvSpPr>
        <p:spPr>
          <a:xfrm>
            <a:off x="4374200" y="2023825"/>
            <a:ext cx="18981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У овом случају нападач се спријатељује са жртвом, и када му жртва каже неку тајну, нападач ту тајну дели са другим људима без дозволе</a:t>
            </a:r>
            <a:endParaRPr sz="1000"/>
          </a:p>
        </p:txBody>
      </p:sp>
      <p:sp>
        <p:nvSpPr>
          <p:cNvPr id="1215" name="Google Shape;1215;p24"/>
          <p:cNvSpPr txBox="1"/>
          <p:nvPr>
            <p:ph idx="14" type="subTitle"/>
          </p:nvPr>
        </p:nvSpPr>
        <p:spPr>
          <a:xfrm>
            <a:off x="6203375" y="177572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Сајберухода</a:t>
            </a:r>
            <a:endParaRPr sz="1600"/>
          </a:p>
        </p:txBody>
      </p:sp>
      <p:sp>
        <p:nvSpPr>
          <p:cNvPr id="1216" name="Google Shape;1216;p24"/>
          <p:cNvSpPr txBox="1"/>
          <p:nvPr>
            <p:ph idx="14" type="subTitle"/>
          </p:nvPr>
        </p:nvSpPr>
        <p:spPr>
          <a:xfrm>
            <a:off x="644250" y="3451175"/>
            <a:ext cx="1640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Фрапинг</a:t>
            </a:r>
            <a:endParaRPr sz="1600"/>
          </a:p>
        </p:txBody>
      </p:sp>
      <p:sp>
        <p:nvSpPr>
          <p:cNvPr id="1217" name="Google Shape;1217;p24"/>
          <p:cNvSpPr txBox="1"/>
          <p:nvPr>
            <p:ph idx="14" type="subTitle"/>
          </p:nvPr>
        </p:nvSpPr>
        <p:spPr>
          <a:xfrm>
            <a:off x="2293950" y="3451186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Превара маском</a:t>
            </a:r>
            <a:endParaRPr sz="1600"/>
          </a:p>
        </p:txBody>
      </p:sp>
      <p:sp>
        <p:nvSpPr>
          <p:cNvPr id="1218" name="Google Shape;1218;p24"/>
          <p:cNvSpPr txBox="1"/>
          <p:nvPr>
            <p:ph idx="14" type="subTitle"/>
          </p:nvPr>
        </p:nvSpPr>
        <p:spPr>
          <a:xfrm>
            <a:off x="4302759" y="3483340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Троловање</a:t>
            </a:r>
            <a:endParaRPr sz="1600"/>
          </a:p>
        </p:txBody>
      </p:sp>
      <p:sp>
        <p:nvSpPr>
          <p:cNvPr id="1219" name="Google Shape;1219;p24"/>
          <p:cNvSpPr txBox="1"/>
          <p:nvPr>
            <p:ph idx="14" type="subTitle"/>
          </p:nvPr>
        </p:nvSpPr>
        <p:spPr>
          <a:xfrm>
            <a:off x="6203375" y="3451173"/>
            <a:ext cx="2070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Дисовање</a:t>
            </a:r>
            <a:endParaRPr sz="1600"/>
          </a:p>
        </p:txBody>
      </p:sp>
      <p:sp>
        <p:nvSpPr>
          <p:cNvPr id="1220" name="Google Shape;1220;p24"/>
          <p:cNvSpPr txBox="1"/>
          <p:nvPr>
            <p:ph idx="4" type="subTitle"/>
          </p:nvPr>
        </p:nvSpPr>
        <p:spPr>
          <a:xfrm>
            <a:off x="4352150" y="3822575"/>
            <a:ext cx="19422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000"/>
              <a:t>Нападачева жеља је да намерно неког изнервира, тако што коментарише разне ствари и вређа</a:t>
            </a:r>
            <a:endParaRPr sz="1000"/>
          </a:p>
        </p:txBody>
      </p:sp>
      <p:sp>
        <p:nvSpPr>
          <p:cNvPr id="1221" name="Google Shape;1221;p24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5"/>
          <p:cNvSpPr/>
          <p:nvPr/>
        </p:nvSpPr>
        <p:spPr>
          <a:xfrm>
            <a:off x="728936" y="1573914"/>
            <a:ext cx="682479" cy="68247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5"/>
          <p:cNvSpPr/>
          <p:nvPr/>
        </p:nvSpPr>
        <p:spPr>
          <a:xfrm>
            <a:off x="728936" y="2684689"/>
            <a:ext cx="682479" cy="682479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28" name="Google Shape;1228;p25"/>
          <p:cNvSpPr/>
          <p:nvPr/>
        </p:nvSpPr>
        <p:spPr>
          <a:xfrm>
            <a:off x="728936" y="3795464"/>
            <a:ext cx="678311" cy="678311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29" name="Google Shape;1229;p25"/>
          <p:cNvSpPr txBox="1"/>
          <p:nvPr>
            <p:ph type="title"/>
          </p:nvPr>
        </p:nvSpPr>
        <p:spPr>
          <a:xfrm>
            <a:off x="617550" y="556400"/>
            <a:ext cx="6084900" cy="791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/>
              <a:t>НАЈЧЕШЋИ РАЗЛОЗИ ВРШЕЊА ДИГИТАЛНОГ НАСИЉА</a:t>
            </a:r>
            <a:endParaRPr sz="2400"/>
          </a:p>
        </p:txBody>
      </p:sp>
      <p:sp>
        <p:nvSpPr>
          <p:cNvPr id="1230" name="Google Shape;1230;p25"/>
          <p:cNvSpPr txBox="1"/>
          <p:nvPr>
            <p:ph idx="2" type="subTitle"/>
          </p:nvPr>
        </p:nvSpPr>
        <p:spPr>
          <a:xfrm>
            <a:off x="1540241" y="1638444"/>
            <a:ext cx="2589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/>
              <a:t>Желе да се некоме освете</a:t>
            </a:r>
            <a:endParaRPr b="1" sz="1800"/>
          </a:p>
        </p:txBody>
      </p:sp>
      <p:grpSp>
        <p:nvGrpSpPr>
          <p:cNvPr id="1231" name="Google Shape;1231;p25"/>
          <p:cNvGrpSpPr/>
          <p:nvPr/>
        </p:nvGrpSpPr>
        <p:grpSpPr>
          <a:xfrm>
            <a:off x="4572000" y="1571050"/>
            <a:ext cx="3849672" cy="3034634"/>
            <a:chOff x="495035" y="1057268"/>
            <a:chExt cx="3849672" cy="3034634"/>
          </a:xfrm>
        </p:grpSpPr>
        <p:sp>
          <p:nvSpPr>
            <p:cNvPr id="1232" name="Google Shape;1232;p25"/>
            <p:cNvSpPr/>
            <p:nvPr/>
          </p:nvSpPr>
          <p:spPr>
            <a:xfrm>
              <a:off x="495035" y="1057268"/>
              <a:ext cx="3849672" cy="3034634"/>
            </a:xfrm>
            <a:custGeom>
              <a:rect b="b" l="l" r="r" t="t"/>
              <a:pathLst>
                <a:path extrusionOk="0" h="49424" w="99972">
                  <a:moveTo>
                    <a:pt x="0" y="1"/>
                  </a:moveTo>
                  <a:lnTo>
                    <a:pt x="0" y="49424"/>
                  </a:lnTo>
                  <a:lnTo>
                    <a:pt x="99972" y="49424"/>
                  </a:lnTo>
                  <a:lnTo>
                    <a:pt x="99972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5"/>
            <p:cNvSpPr/>
            <p:nvPr/>
          </p:nvSpPr>
          <p:spPr>
            <a:xfrm flipH="1">
              <a:off x="495239" y="1057268"/>
              <a:ext cx="3849422" cy="270531"/>
            </a:xfrm>
            <a:custGeom>
              <a:rect b="b" l="l" r="r" t="t"/>
              <a:pathLst>
                <a:path extrusionOk="0" h="9029" w="99972">
                  <a:moveTo>
                    <a:pt x="0" y="1"/>
                  </a:moveTo>
                  <a:lnTo>
                    <a:pt x="0" y="9028"/>
                  </a:lnTo>
                  <a:lnTo>
                    <a:pt x="99972" y="9028"/>
                  </a:lnTo>
                  <a:lnTo>
                    <a:pt x="99972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4" name="Google Shape;1234;p25"/>
            <p:cNvGrpSpPr/>
            <p:nvPr/>
          </p:nvGrpSpPr>
          <p:grpSpPr>
            <a:xfrm flipH="1">
              <a:off x="559172" y="1122848"/>
              <a:ext cx="560767" cy="139276"/>
              <a:chOff x="4771000" y="1122848"/>
              <a:chExt cx="560767" cy="139276"/>
            </a:xfrm>
          </p:grpSpPr>
          <p:grpSp>
            <p:nvGrpSpPr>
              <p:cNvPr id="1235" name="Google Shape;1235;p25"/>
              <p:cNvGrpSpPr/>
              <p:nvPr/>
            </p:nvGrpSpPr>
            <p:grpSpPr>
              <a:xfrm>
                <a:off x="5192567" y="1122848"/>
                <a:ext cx="139200" cy="139200"/>
                <a:chOff x="5192567" y="1122848"/>
                <a:chExt cx="139200" cy="139200"/>
              </a:xfrm>
            </p:grpSpPr>
            <p:sp>
              <p:nvSpPr>
                <p:cNvPr id="1236" name="Google Shape;1236;p25"/>
                <p:cNvSpPr/>
                <p:nvPr/>
              </p:nvSpPr>
              <p:spPr>
                <a:xfrm>
                  <a:off x="5192567" y="1122848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25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25"/>
                <p:cNvSpPr/>
                <p:nvPr/>
              </p:nvSpPr>
              <p:spPr>
                <a:xfrm rot="5400000">
                  <a:off x="5234842" y="1164441"/>
                  <a:ext cx="54682" cy="54682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" y="0"/>
                      </a:moveTo>
                      <a:lnTo>
                        <a:pt x="1824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9" name="Google Shape;1239;p25"/>
              <p:cNvGrpSpPr/>
              <p:nvPr/>
            </p:nvGrpSpPr>
            <p:grpSpPr>
              <a:xfrm>
                <a:off x="4771000" y="1122849"/>
                <a:ext cx="139200" cy="139200"/>
                <a:chOff x="5192500" y="1122925"/>
                <a:chExt cx="139200" cy="139200"/>
              </a:xfrm>
            </p:grpSpPr>
            <p:sp>
              <p:nvSpPr>
                <p:cNvPr id="1240" name="Google Shape;1240;p25"/>
                <p:cNvSpPr/>
                <p:nvPr/>
              </p:nvSpPr>
              <p:spPr>
                <a:xfrm>
                  <a:off x="5192500" y="1122925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1" name="Google Shape;1241;p25"/>
                <p:cNvSpPr/>
                <p:nvPr/>
              </p:nvSpPr>
              <p:spPr>
                <a:xfrm rot="2700000">
                  <a:off x="5234299" y="1164701"/>
                  <a:ext cx="54684" cy="54684"/>
                </a:xfrm>
                <a:custGeom>
                  <a:rect b="b" l="l" r="r" t="t"/>
                  <a:pathLst>
                    <a:path extrusionOk="0" fill="none" h="1825" w="1825">
                      <a:moveTo>
                        <a:pt x="1824" y="0"/>
                      </a:moveTo>
                      <a:lnTo>
                        <a:pt x="1" y="1824"/>
                      </a:lnTo>
                    </a:path>
                  </a:pathLst>
                </a:custGeom>
                <a:noFill/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42" name="Google Shape;1242;p25"/>
              <p:cNvGrpSpPr/>
              <p:nvPr/>
            </p:nvGrpSpPr>
            <p:grpSpPr>
              <a:xfrm>
                <a:off x="4981783" y="1122924"/>
                <a:ext cx="139200" cy="139200"/>
                <a:chOff x="4981783" y="1122924"/>
                <a:chExt cx="139200" cy="139200"/>
              </a:xfrm>
            </p:grpSpPr>
            <p:sp>
              <p:nvSpPr>
                <p:cNvPr id="1243" name="Google Shape;1243;p25"/>
                <p:cNvSpPr/>
                <p:nvPr/>
              </p:nvSpPr>
              <p:spPr>
                <a:xfrm>
                  <a:off x="4981783" y="1122924"/>
                  <a:ext cx="139200" cy="139200"/>
                </a:xfrm>
                <a:prstGeom prst="ellipse">
                  <a:avLst/>
                </a:pr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4" name="Google Shape;1244;p25"/>
                <p:cNvSpPr/>
                <p:nvPr/>
              </p:nvSpPr>
              <p:spPr>
                <a:xfrm>
                  <a:off x="5026333" y="1167474"/>
                  <a:ext cx="50100" cy="501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245" name="Google Shape;1245;p25"/>
          <p:cNvPicPr preferRelativeResize="0"/>
          <p:nvPr/>
        </p:nvPicPr>
        <p:blipFill rotWithShape="1">
          <a:blip r:embed="rId3">
            <a:alphaModFix/>
          </a:blip>
          <a:srcRect b="564" l="0" r="0" t="564"/>
          <a:stretch/>
        </p:blipFill>
        <p:spPr>
          <a:xfrm flipH="1">
            <a:off x="4700826" y="1983975"/>
            <a:ext cx="3591999" cy="2489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246" name="Google Shape;1246;p25"/>
          <p:cNvGrpSpPr/>
          <p:nvPr/>
        </p:nvGrpSpPr>
        <p:grpSpPr>
          <a:xfrm>
            <a:off x="7695943" y="3532919"/>
            <a:ext cx="992915" cy="1146064"/>
            <a:chOff x="7695943" y="3532919"/>
            <a:chExt cx="992915" cy="1146064"/>
          </a:xfrm>
        </p:grpSpPr>
        <p:grpSp>
          <p:nvGrpSpPr>
            <p:cNvPr id="1247" name="Google Shape;1247;p25"/>
            <p:cNvGrpSpPr/>
            <p:nvPr/>
          </p:nvGrpSpPr>
          <p:grpSpPr>
            <a:xfrm>
              <a:off x="7695943" y="3532919"/>
              <a:ext cx="992915" cy="1146064"/>
              <a:chOff x="7695943" y="3532919"/>
              <a:chExt cx="992915" cy="1146064"/>
            </a:xfrm>
          </p:grpSpPr>
          <p:sp>
            <p:nvSpPr>
              <p:cNvPr id="1248" name="Google Shape;1248;p25"/>
              <p:cNvSpPr/>
              <p:nvPr/>
            </p:nvSpPr>
            <p:spPr>
              <a:xfrm>
                <a:off x="7848343" y="3685319"/>
                <a:ext cx="840515" cy="99366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7772143" y="3609119"/>
                <a:ext cx="840515" cy="993664"/>
              </a:xfrm>
              <a:custGeom>
                <a:rect b="b" l="l" r="r" t="t"/>
                <a:pathLst>
                  <a:path extrusionOk="0" h="9029" w="99972">
                    <a:moveTo>
                      <a:pt x="0" y="1"/>
                    </a:moveTo>
                    <a:lnTo>
                      <a:pt x="0" y="9028"/>
                    </a:lnTo>
                    <a:lnTo>
                      <a:pt x="99972" y="9028"/>
                    </a:lnTo>
                    <a:lnTo>
                      <a:pt x="99972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0" name="Google Shape;1250;p25"/>
              <p:cNvGrpSpPr/>
              <p:nvPr/>
            </p:nvGrpSpPr>
            <p:grpSpPr>
              <a:xfrm>
                <a:off x="7695943" y="3532919"/>
                <a:ext cx="840515" cy="993664"/>
                <a:chOff x="5565852" y="1147720"/>
                <a:chExt cx="840515" cy="993664"/>
              </a:xfrm>
            </p:grpSpPr>
            <p:sp>
              <p:nvSpPr>
                <p:cNvPr id="1251" name="Google Shape;1251;p25"/>
                <p:cNvSpPr/>
                <p:nvPr/>
              </p:nvSpPr>
              <p:spPr>
                <a:xfrm>
                  <a:off x="5565852" y="1147720"/>
                  <a:ext cx="840515" cy="99366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52" name="Google Shape;1252;p25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253" name="Google Shape;1253;p25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4" name="Google Shape;1254;p25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5" name="Google Shape;1255;p25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256" name="Google Shape;1256;p25"/>
            <p:cNvSpPr/>
            <p:nvPr/>
          </p:nvSpPr>
          <p:spPr>
            <a:xfrm>
              <a:off x="7905579" y="3921507"/>
              <a:ext cx="421242" cy="420154"/>
            </a:xfrm>
            <a:custGeom>
              <a:rect b="b" l="l" r="r" t="t"/>
              <a:pathLst>
                <a:path extrusionOk="0" h="11658" w="11689">
                  <a:moveTo>
                    <a:pt x="8632" y="694"/>
                  </a:moveTo>
                  <a:cubicBezTo>
                    <a:pt x="8821" y="694"/>
                    <a:pt x="8979" y="851"/>
                    <a:pt x="8979" y="1040"/>
                  </a:cubicBezTo>
                  <a:lnTo>
                    <a:pt x="8979" y="1387"/>
                  </a:lnTo>
                  <a:lnTo>
                    <a:pt x="2836" y="1387"/>
                  </a:lnTo>
                  <a:lnTo>
                    <a:pt x="2836" y="1040"/>
                  </a:lnTo>
                  <a:cubicBezTo>
                    <a:pt x="2804" y="851"/>
                    <a:pt x="2962" y="694"/>
                    <a:pt x="3151" y="694"/>
                  </a:cubicBezTo>
                  <a:close/>
                  <a:moveTo>
                    <a:pt x="4505" y="3435"/>
                  </a:moveTo>
                  <a:cubicBezTo>
                    <a:pt x="4694" y="3435"/>
                    <a:pt x="4852" y="3592"/>
                    <a:pt x="4852" y="3781"/>
                  </a:cubicBezTo>
                  <a:lnTo>
                    <a:pt x="4852" y="5829"/>
                  </a:lnTo>
                  <a:cubicBezTo>
                    <a:pt x="4852" y="6049"/>
                    <a:pt x="4694" y="6207"/>
                    <a:pt x="4505" y="6207"/>
                  </a:cubicBezTo>
                  <a:lnTo>
                    <a:pt x="3812" y="6207"/>
                  </a:lnTo>
                  <a:cubicBezTo>
                    <a:pt x="3623" y="6207"/>
                    <a:pt x="3466" y="6365"/>
                    <a:pt x="3466" y="6554"/>
                  </a:cubicBezTo>
                  <a:lnTo>
                    <a:pt x="3466" y="7089"/>
                  </a:lnTo>
                  <a:lnTo>
                    <a:pt x="2678" y="6302"/>
                  </a:lnTo>
                  <a:cubicBezTo>
                    <a:pt x="2615" y="6239"/>
                    <a:pt x="2520" y="6207"/>
                    <a:pt x="2457" y="6207"/>
                  </a:cubicBezTo>
                  <a:lnTo>
                    <a:pt x="1071" y="6207"/>
                  </a:lnTo>
                  <a:cubicBezTo>
                    <a:pt x="882" y="6144"/>
                    <a:pt x="725" y="5986"/>
                    <a:pt x="725" y="5829"/>
                  </a:cubicBezTo>
                  <a:lnTo>
                    <a:pt x="725" y="3781"/>
                  </a:lnTo>
                  <a:cubicBezTo>
                    <a:pt x="725" y="3592"/>
                    <a:pt x="882" y="3435"/>
                    <a:pt x="1071" y="3435"/>
                  </a:cubicBezTo>
                  <a:close/>
                  <a:moveTo>
                    <a:pt x="10680" y="3435"/>
                  </a:moveTo>
                  <a:cubicBezTo>
                    <a:pt x="10869" y="3435"/>
                    <a:pt x="11027" y="3592"/>
                    <a:pt x="11027" y="3781"/>
                  </a:cubicBezTo>
                  <a:lnTo>
                    <a:pt x="11027" y="5829"/>
                  </a:lnTo>
                  <a:cubicBezTo>
                    <a:pt x="11027" y="6049"/>
                    <a:pt x="10869" y="6207"/>
                    <a:pt x="10680" y="6207"/>
                  </a:cubicBezTo>
                  <a:lnTo>
                    <a:pt x="9294" y="6207"/>
                  </a:lnTo>
                  <a:cubicBezTo>
                    <a:pt x="9231" y="6207"/>
                    <a:pt x="9105" y="6239"/>
                    <a:pt x="9074" y="6302"/>
                  </a:cubicBezTo>
                  <a:lnTo>
                    <a:pt x="8286" y="7089"/>
                  </a:lnTo>
                  <a:lnTo>
                    <a:pt x="8286" y="6554"/>
                  </a:lnTo>
                  <a:cubicBezTo>
                    <a:pt x="8286" y="6365"/>
                    <a:pt x="8128" y="6207"/>
                    <a:pt x="7908" y="6207"/>
                  </a:cubicBezTo>
                  <a:lnTo>
                    <a:pt x="7246" y="6207"/>
                  </a:lnTo>
                  <a:cubicBezTo>
                    <a:pt x="7057" y="6207"/>
                    <a:pt x="6900" y="6049"/>
                    <a:pt x="6900" y="5829"/>
                  </a:cubicBezTo>
                  <a:lnTo>
                    <a:pt x="6900" y="3781"/>
                  </a:lnTo>
                  <a:cubicBezTo>
                    <a:pt x="6900" y="3592"/>
                    <a:pt x="7057" y="3435"/>
                    <a:pt x="7246" y="3435"/>
                  </a:cubicBezTo>
                  <a:close/>
                  <a:moveTo>
                    <a:pt x="8948" y="2048"/>
                  </a:moveTo>
                  <a:lnTo>
                    <a:pt x="8948" y="2773"/>
                  </a:lnTo>
                  <a:lnTo>
                    <a:pt x="7246" y="2773"/>
                  </a:lnTo>
                  <a:cubicBezTo>
                    <a:pt x="6711" y="2773"/>
                    <a:pt x="6238" y="3246"/>
                    <a:pt x="6238" y="3781"/>
                  </a:cubicBezTo>
                  <a:lnTo>
                    <a:pt x="6238" y="5829"/>
                  </a:lnTo>
                  <a:cubicBezTo>
                    <a:pt x="6238" y="6396"/>
                    <a:pt x="6711" y="6869"/>
                    <a:pt x="7246" y="6869"/>
                  </a:cubicBezTo>
                  <a:lnTo>
                    <a:pt x="7593" y="6869"/>
                  </a:lnTo>
                  <a:lnTo>
                    <a:pt x="7593" y="7877"/>
                  </a:lnTo>
                  <a:cubicBezTo>
                    <a:pt x="7593" y="8034"/>
                    <a:pt x="7687" y="8160"/>
                    <a:pt x="7813" y="8192"/>
                  </a:cubicBezTo>
                  <a:cubicBezTo>
                    <a:pt x="7852" y="8218"/>
                    <a:pt x="7902" y="8233"/>
                    <a:pt x="7954" y="8233"/>
                  </a:cubicBezTo>
                  <a:cubicBezTo>
                    <a:pt x="8028" y="8233"/>
                    <a:pt x="8105" y="8203"/>
                    <a:pt x="8160" y="8129"/>
                  </a:cubicBezTo>
                  <a:lnTo>
                    <a:pt x="8948" y="7341"/>
                  </a:lnTo>
                  <a:lnTo>
                    <a:pt x="8948" y="8916"/>
                  </a:lnTo>
                  <a:lnTo>
                    <a:pt x="2804" y="8916"/>
                  </a:lnTo>
                  <a:lnTo>
                    <a:pt x="2804" y="7341"/>
                  </a:lnTo>
                  <a:lnTo>
                    <a:pt x="3592" y="8129"/>
                  </a:lnTo>
                  <a:cubicBezTo>
                    <a:pt x="3636" y="8173"/>
                    <a:pt x="3728" y="8218"/>
                    <a:pt x="3823" y="8218"/>
                  </a:cubicBezTo>
                  <a:cubicBezTo>
                    <a:pt x="3862" y="8218"/>
                    <a:pt x="3901" y="8210"/>
                    <a:pt x="3938" y="8192"/>
                  </a:cubicBezTo>
                  <a:cubicBezTo>
                    <a:pt x="4064" y="8160"/>
                    <a:pt x="4127" y="8003"/>
                    <a:pt x="4127" y="7877"/>
                  </a:cubicBezTo>
                  <a:lnTo>
                    <a:pt x="4127" y="6869"/>
                  </a:lnTo>
                  <a:lnTo>
                    <a:pt x="4505" y="6869"/>
                  </a:lnTo>
                  <a:cubicBezTo>
                    <a:pt x="5041" y="6869"/>
                    <a:pt x="5513" y="6396"/>
                    <a:pt x="5513" y="5829"/>
                  </a:cubicBezTo>
                  <a:lnTo>
                    <a:pt x="5513" y="3781"/>
                  </a:lnTo>
                  <a:cubicBezTo>
                    <a:pt x="5513" y="3246"/>
                    <a:pt x="5041" y="2773"/>
                    <a:pt x="4505" y="2773"/>
                  </a:cubicBezTo>
                  <a:lnTo>
                    <a:pt x="2804" y="2773"/>
                  </a:lnTo>
                  <a:lnTo>
                    <a:pt x="2804" y="2048"/>
                  </a:lnTo>
                  <a:close/>
                  <a:moveTo>
                    <a:pt x="8948" y="9547"/>
                  </a:moveTo>
                  <a:lnTo>
                    <a:pt x="8948" y="10618"/>
                  </a:lnTo>
                  <a:cubicBezTo>
                    <a:pt x="8948" y="10838"/>
                    <a:pt x="8790" y="10964"/>
                    <a:pt x="8632" y="10964"/>
                  </a:cubicBezTo>
                  <a:lnTo>
                    <a:pt x="3151" y="10964"/>
                  </a:lnTo>
                  <a:cubicBezTo>
                    <a:pt x="2962" y="10964"/>
                    <a:pt x="2804" y="10807"/>
                    <a:pt x="2804" y="10618"/>
                  </a:cubicBezTo>
                  <a:lnTo>
                    <a:pt x="2804" y="9547"/>
                  </a:lnTo>
                  <a:close/>
                  <a:moveTo>
                    <a:pt x="3119" y="1"/>
                  </a:moveTo>
                  <a:cubicBezTo>
                    <a:pt x="2552" y="1"/>
                    <a:pt x="2079" y="473"/>
                    <a:pt x="2079" y="1040"/>
                  </a:cubicBezTo>
                  <a:lnTo>
                    <a:pt x="2079" y="2773"/>
                  </a:lnTo>
                  <a:lnTo>
                    <a:pt x="1040" y="2773"/>
                  </a:lnTo>
                  <a:cubicBezTo>
                    <a:pt x="473" y="2773"/>
                    <a:pt x="0" y="3246"/>
                    <a:pt x="0" y="3781"/>
                  </a:cubicBezTo>
                  <a:lnTo>
                    <a:pt x="0" y="5829"/>
                  </a:lnTo>
                  <a:cubicBezTo>
                    <a:pt x="0" y="6396"/>
                    <a:pt x="473" y="6869"/>
                    <a:pt x="1040" y="6869"/>
                  </a:cubicBezTo>
                  <a:lnTo>
                    <a:pt x="2079" y="6869"/>
                  </a:lnTo>
                  <a:lnTo>
                    <a:pt x="2079" y="10649"/>
                  </a:lnTo>
                  <a:cubicBezTo>
                    <a:pt x="2079" y="11185"/>
                    <a:pt x="2552" y="11657"/>
                    <a:pt x="3119" y="11657"/>
                  </a:cubicBezTo>
                  <a:lnTo>
                    <a:pt x="8601" y="11657"/>
                  </a:lnTo>
                  <a:cubicBezTo>
                    <a:pt x="9137" y="11657"/>
                    <a:pt x="9609" y="11185"/>
                    <a:pt x="9609" y="10649"/>
                  </a:cubicBezTo>
                  <a:lnTo>
                    <a:pt x="9609" y="6869"/>
                  </a:lnTo>
                  <a:lnTo>
                    <a:pt x="10680" y="6869"/>
                  </a:lnTo>
                  <a:cubicBezTo>
                    <a:pt x="11216" y="6869"/>
                    <a:pt x="11688" y="6396"/>
                    <a:pt x="11688" y="5829"/>
                  </a:cubicBezTo>
                  <a:lnTo>
                    <a:pt x="11688" y="3781"/>
                  </a:lnTo>
                  <a:cubicBezTo>
                    <a:pt x="11688" y="3214"/>
                    <a:pt x="11279" y="2773"/>
                    <a:pt x="10680" y="2773"/>
                  </a:cubicBezTo>
                  <a:lnTo>
                    <a:pt x="9609" y="2773"/>
                  </a:lnTo>
                  <a:lnTo>
                    <a:pt x="9609" y="1040"/>
                  </a:lnTo>
                  <a:cubicBezTo>
                    <a:pt x="9609" y="473"/>
                    <a:pt x="9137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25"/>
          <p:cNvGrpSpPr/>
          <p:nvPr/>
        </p:nvGrpSpPr>
        <p:grpSpPr>
          <a:xfrm rot="5400000">
            <a:off x="7142976" y="770218"/>
            <a:ext cx="291050" cy="657525"/>
            <a:chOff x="7875018" y="1882075"/>
            <a:chExt cx="291050" cy="657525"/>
          </a:xfrm>
        </p:grpSpPr>
        <p:sp>
          <p:nvSpPr>
            <p:cNvPr id="1258" name="Google Shape;1258;p25"/>
            <p:cNvSpPr/>
            <p:nvPr/>
          </p:nvSpPr>
          <p:spPr>
            <a:xfrm>
              <a:off x="7875018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7875018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p25"/>
          <p:cNvSpPr txBox="1"/>
          <p:nvPr/>
        </p:nvSpPr>
        <p:spPr>
          <a:xfrm>
            <a:off x="1536073" y="2684689"/>
            <a:ext cx="28449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Зато што сматрају да друга особа то заслужује</a:t>
            </a:r>
            <a:endParaRPr/>
          </a:p>
        </p:txBody>
      </p:sp>
      <p:sp>
        <p:nvSpPr>
          <p:cNvPr id="1261" name="Google Shape;1261;p25"/>
          <p:cNvSpPr txBox="1"/>
          <p:nvPr/>
        </p:nvSpPr>
        <p:spPr>
          <a:xfrm>
            <a:off x="1536073" y="3817698"/>
            <a:ext cx="2589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Желе да понизе другу особу</a:t>
            </a:r>
            <a:endParaRPr/>
          </a:p>
        </p:txBody>
      </p:sp>
      <p:sp>
        <p:nvSpPr>
          <p:cNvPr id="1262" name="Google Shape;1262;p25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6"/>
          <p:cNvSpPr/>
          <p:nvPr/>
        </p:nvSpPr>
        <p:spPr>
          <a:xfrm>
            <a:off x="4642475" y="3028025"/>
            <a:ext cx="3012900" cy="180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26"/>
          <p:cNvSpPr/>
          <p:nvPr/>
        </p:nvSpPr>
        <p:spPr>
          <a:xfrm>
            <a:off x="4642475" y="1116900"/>
            <a:ext cx="3012900" cy="180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26"/>
          <p:cNvSpPr/>
          <p:nvPr/>
        </p:nvSpPr>
        <p:spPr>
          <a:xfrm>
            <a:off x="492275" y="3040588"/>
            <a:ext cx="924300" cy="8397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26"/>
          <p:cNvSpPr/>
          <p:nvPr/>
        </p:nvSpPr>
        <p:spPr>
          <a:xfrm>
            <a:off x="494425" y="3930950"/>
            <a:ext cx="924300" cy="9051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26"/>
          <p:cNvSpPr/>
          <p:nvPr/>
        </p:nvSpPr>
        <p:spPr>
          <a:xfrm>
            <a:off x="1489250" y="3028025"/>
            <a:ext cx="3012900" cy="180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26"/>
          <p:cNvSpPr/>
          <p:nvPr/>
        </p:nvSpPr>
        <p:spPr>
          <a:xfrm>
            <a:off x="494425" y="1116775"/>
            <a:ext cx="924300" cy="8397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26"/>
          <p:cNvSpPr/>
          <p:nvPr/>
        </p:nvSpPr>
        <p:spPr>
          <a:xfrm>
            <a:off x="492275" y="2052250"/>
            <a:ext cx="924300" cy="839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6"/>
          <p:cNvSpPr txBox="1"/>
          <p:nvPr>
            <p:ph type="title"/>
          </p:nvPr>
        </p:nvSpPr>
        <p:spPr>
          <a:xfrm>
            <a:off x="494438" y="1178272"/>
            <a:ext cx="924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/>
              <a:t>01</a:t>
            </a:r>
            <a:endParaRPr sz="4000"/>
          </a:p>
        </p:txBody>
      </p:sp>
      <p:sp>
        <p:nvSpPr>
          <p:cNvPr id="1275" name="Google Shape;1275;p26"/>
          <p:cNvSpPr txBox="1"/>
          <p:nvPr>
            <p:ph idx="5" type="subTitle"/>
          </p:nvPr>
        </p:nvSpPr>
        <p:spPr>
          <a:xfrm>
            <a:off x="4718825" y="1891525"/>
            <a:ext cx="28602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Дечак се осећа лоше и уплашено јер му друг из одељења прети. Не жели да иде у школу.</a:t>
            </a:r>
            <a:endParaRPr sz="1400"/>
          </a:p>
        </p:txBody>
      </p:sp>
      <p:sp>
        <p:nvSpPr>
          <p:cNvPr id="1276" name="Google Shape;1276;p26"/>
          <p:cNvSpPr txBox="1"/>
          <p:nvPr>
            <p:ph idx="6" type="title"/>
          </p:nvPr>
        </p:nvSpPr>
        <p:spPr>
          <a:xfrm>
            <a:off x="492275" y="3102135"/>
            <a:ext cx="9243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/>
              <a:t>02</a:t>
            </a:r>
            <a:endParaRPr sz="4000"/>
          </a:p>
        </p:txBody>
      </p:sp>
      <p:sp>
        <p:nvSpPr>
          <p:cNvPr id="1277" name="Google Shape;1277;p26"/>
          <p:cNvSpPr txBox="1"/>
          <p:nvPr>
            <p:ph idx="9" type="title"/>
          </p:nvPr>
        </p:nvSpPr>
        <p:spPr>
          <a:xfrm>
            <a:off x="366500" y="415550"/>
            <a:ext cx="62529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Примери дигиталног насиља</a:t>
            </a:r>
            <a:endParaRPr/>
          </a:p>
        </p:txBody>
      </p:sp>
      <p:sp>
        <p:nvSpPr>
          <p:cNvPr id="1278" name="Google Shape;1278;p26"/>
          <p:cNvSpPr txBox="1"/>
          <p:nvPr>
            <p:ph idx="15" type="subTitle"/>
          </p:nvPr>
        </p:nvSpPr>
        <p:spPr>
          <a:xfrm>
            <a:off x="4816925" y="3641350"/>
            <a:ext cx="2664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/>
              <a:t>Људи коментаришу на налозима непознатих људи, омаловажавање њихових вештина и њиховог мишљења .</a:t>
            </a:r>
            <a:endParaRPr sz="1400"/>
          </a:p>
        </p:txBody>
      </p:sp>
      <p:sp>
        <p:nvSpPr>
          <p:cNvPr id="1279" name="Google Shape;1279;p26"/>
          <p:cNvSpPr/>
          <p:nvPr/>
        </p:nvSpPr>
        <p:spPr>
          <a:xfrm>
            <a:off x="715063" y="2196050"/>
            <a:ext cx="529713" cy="543592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0" name="Google Shape;1280;p26"/>
          <p:cNvGrpSpPr/>
          <p:nvPr/>
        </p:nvGrpSpPr>
        <p:grpSpPr>
          <a:xfrm>
            <a:off x="7084261" y="581775"/>
            <a:ext cx="580995" cy="683788"/>
            <a:chOff x="7084261" y="581775"/>
            <a:chExt cx="580995" cy="683788"/>
          </a:xfrm>
        </p:grpSpPr>
        <p:sp>
          <p:nvSpPr>
            <p:cNvPr id="1281" name="Google Shape;1281;p26"/>
            <p:cNvSpPr/>
            <p:nvPr/>
          </p:nvSpPr>
          <p:spPr>
            <a:xfrm>
              <a:off x="7084261" y="581775"/>
              <a:ext cx="398700" cy="3987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7160161" y="657675"/>
              <a:ext cx="246900" cy="246900"/>
            </a:xfrm>
            <a:prstGeom prst="noSmoking">
              <a:avLst>
                <a:gd fmla="val 18750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7321756" y="789088"/>
              <a:ext cx="343500" cy="476475"/>
            </a:xfrm>
            <a:custGeom>
              <a:rect b="b" l="l" r="r" t="t"/>
              <a:pathLst>
                <a:path extrusionOk="0" h="19059" w="13740">
                  <a:moveTo>
                    <a:pt x="0" y="0"/>
                  </a:moveTo>
                  <a:lnTo>
                    <a:pt x="1945" y="16414"/>
                  </a:lnTo>
                  <a:lnTo>
                    <a:pt x="5350" y="11885"/>
                  </a:lnTo>
                  <a:lnTo>
                    <a:pt x="9149" y="19058"/>
                  </a:lnTo>
                  <a:lnTo>
                    <a:pt x="12949" y="16444"/>
                  </a:lnTo>
                  <a:lnTo>
                    <a:pt x="7812" y="10213"/>
                  </a:lnTo>
                  <a:lnTo>
                    <a:pt x="13739" y="9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1489250" y="1116912"/>
            <a:ext cx="3012900" cy="180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5" name="Google Shape;12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600" y="1200509"/>
            <a:ext cx="2918200" cy="163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2662" y="3115525"/>
            <a:ext cx="2799087" cy="16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26"/>
          <p:cNvSpPr/>
          <p:nvPr/>
        </p:nvSpPr>
        <p:spPr>
          <a:xfrm>
            <a:off x="663926" y="4090547"/>
            <a:ext cx="580990" cy="585991"/>
          </a:xfrm>
          <a:custGeom>
            <a:rect b="b" l="l" r="r" t="t"/>
            <a:pathLst>
              <a:path extrusionOk="0" h="11721" w="11752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6"/>
          <p:cNvSpPr txBox="1"/>
          <p:nvPr/>
        </p:nvSpPr>
        <p:spPr>
          <a:xfrm>
            <a:off x="4718825" y="1134225"/>
            <a:ext cx="286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Пример узнемиравања и претњи</a:t>
            </a:r>
            <a:endParaRPr b="1" i="0" sz="1700" u="none" cap="none" strike="noStrik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89" name="Google Shape;1289;p26"/>
          <p:cNvSpPr txBox="1"/>
          <p:nvPr/>
        </p:nvSpPr>
        <p:spPr>
          <a:xfrm>
            <a:off x="4718825" y="3115525"/>
            <a:ext cx="286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Пример троловања</a:t>
            </a:r>
            <a:endParaRPr b="1" i="0" sz="1700" u="none" cap="none" strike="noStrik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290" name="Google Shape;1290;p26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27"/>
          <p:cNvGrpSpPr/>
          <p:nvPr/>
        </p:nvGrpSpPr>
        <p:grpSpPr>
          <a:xfrm>
            <a:off x="4999120" y="804100"/>
            <a:ext cx="2848800" cy="3797400"/>
            <a:chOff x="5008658" y="798324"/>
            <a:chExt cx="2848800" cy="3797400"/>
          </a:xfrm>
        </p:grpSpPr>
        <p:sp>
          <p:nvSpPr>
            <p:cNvPr id="1296" name="Google Shape;1296;p27"/>
            <p:cNvSpPr/>
            <p:nvPr/>
          </p:nvSpPr>
          <p:spPr>
            <a:xfrm>
              <a:off x="5008658" y="798324"/>
              <a:ext cx="2848800" cy="3797400"/>
            </a:xfrm>
            <a:prstGeom prst="roundRect">
              <a:avLst>
                <a:gd fmla="val 4677" name="adj"/>
              </a:avLst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6197839" y="4394567"/>
              <a:ext cx="470400" cy="97200"/>
            </a:xfrm>
            <a:prstGeom prst="roundRect">
              <a:avLst>
                <a:gd fmla="val 4677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8" name="Google Shape;1298;p27"/>
            <p:cNvGrpSpPr/>
            <p:nvPr/>
          </p:nvGrpSpPr>
          <p:grpSpPr>
            <a:xfrm>
              <a:off x="6332623" y="902325"/>
              <a:ext cx="201013" cy="97015"/>
              <a:chOff x="1293795" y="212976"/>
              <a:chExt cx="264178" cy="127500"/>
            </a:xfrm>
          </p:grpSpPr>
          <p:sp>
            <p:nvSpPr>
              <p:cNvPr id="1299" name="Google Shape;1299;p27"/>
              <p:cNvSpPr/>
              <p:nvPr/>
            </p:nvSpPr>
            <p:spPr>
              <a:xfrm>
                <a:off x="1293795" y="212976"/>
                <a:ext cx="131100" cy="1275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7"/>
              <p:cNvSpPr/>
              <p:nvPr/>
            </p:nvSpPr>
            <p:spPr>
              <a:xfrm>
                <a:off x="1483573" y="240632"/>
                <a:ext cx="74400" cy="723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01" name="Google Shape;1301;p27"/>
          <p:cNvPicPr preferRelativeResize="0"/>
          <p:nvPr/>
        </p:nvPicPr>
        <p:blipFill rotWithShape="1">
          <a:blip r:embed="rId3">
            <a:alphaModFix/>
          </a:blip>
          <a:srcRect b="0" l="17748" r="17748" t="0"/>
          <a:stretch/>
        </p:blipFill>
        <p:spPr>
          <a:xfrm>
            <a:off x="5112520" y="1095650"/>
            <a:ext cx="2622000" cy="3202800"/>
          </a:xfrm>
          <a:prstGeom prst="roundRect">
            <a:avLst>
              <a:gd fmla="val 816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02" name="Google Shape;1302;p27"/>
          <p:cNvGrpSpPr/>
          <p:nvPr/>
        </p:nvGrpSpPr>
        <p:grpSpPr>
          <a:xfrm>
            <a:off x="964022" y="1178250"/>
            <a:ext cx="3793805" cy="3189900"/>
            <a:chOff x="981620" y="1178250"/>
            <a:chExt cx="3793805" cy="3189900"/>
          </a:xfrm>
        </p:grpSpPr>
        <p:grpSp>
          <p:nvGrpSpPr>
            <p:cNvPr id="1303" name="Google Shape;1303;p27"/>
            <p:cNvGrpSpPr/>
            <p:nvPr/>
          </p:nvGrpSpPr>
          <p:grpSpPr>
            <a:xfrm>
              <a:off x="981620" y="1330650"/>
              <a:ext cx="3641405" cy="3037500"/>
              <a:chOff x="2469250" y="1354950"/>
              <a:chExt cx="3641405" cy="3037500"/>
            </a:xfrm>
          </p:grpSpPr>
          <p:sp>
            <p:nvSpPr>
              <p:cNvPr id="1304" name="Google Shape;1304;p27"/>
              <p:cNvSpPr/>
              <p:nvPr/>
            </p:nvSpPr>
            <p:spPr>
              <a:xfrm>
                <a:off x="2469250" y="1354950"/>
                <a:ext cx="3641100" cy="30375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05" name="Google Shape;1305;p27"/>
              <p:cNvGrpSpPr/>
              <p:nvPr/>
            </p:nvGrpSpPr>
            <p:grpSpPr>
              <a:xfrm>
                <a:off x="2469425" y="1354950"/>
                <a:ext cx="3641230" cy="270554"/>
                <a:chOff x="2765277" y="1147729"/>
                <a:chExt cx="3641230" cy="270554"/>
              </a:xfrm>
            </p:grpSpPr>
            <p:sp>
              <p:nvSpPr>
                <p:cNvPr id="1306" name="Google Shape;1306;p27"/>
                <p:cNvSpPr/>
                <p:nvPr/>
              </p:nvSpPr>
              <p:spPr>
                <a:xfrm>
                  <a:off x="2765277" y="1147729"/>
                  <a:ext cx="364123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07" name="Google Shape;1307;p27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08" name="Google Shape;1308;p27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9" name="Google Shape;1309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0" name="Google Shape;1310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11" name="Google Shape;1311;p27"/>
            <p:cNvGrpSpPr/>
            <p:nvPr/>
          </p:nvGrpSpPr>
          <p:grpSpPr>
            <a:xfrm>
              <a:off x="1057820" y="1254450"/>
              <a:ext cx="3641405" cy="3037500"/>
              <a:chOff x="2469250" y="1354950"/>
              <a:chExt cx="3641405" cy="3037500"/>
            </a:xfrm>
          </p:grpSpPr>
          <p:sp>
            <p:nvSpPr>
              <p:cNvPr id="1312" name="Google Shape;1312;p27"/>
              <p:cNvSpPr/>
              <p:nvPr/>
            </p:nvSpPr>
            <p:spPr>
              <a:xfrm>
                <a:off x="2469250" y="1354950"/>
                <a:ext cx="3641100" cy="30375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13" name="Google Shape;1313;p27"/>
              <p:cNvGrpSpPr/>
              <p:nvPr/>
            </p:nvGrpSpPr>
            <p:grpSpPr>
              <a:xfrm>
                <a:off x="2469425" y="1354950"/>
                <a:ext cx="3641230" cy="270554"/>
                <a:chOff x="2765277" y="1147729"/>
                <a:chExt cx="3641230" cy="270554"/>
              </a:xfrm>
            </p:grpSpPr>
            <p:sp>
              <p:nvSpPr>
                <p:cNvPr id="1314" name="Google Shape;1314;p27"/>
                <p:cNvSpPr/>
                <p:nvPr/>
              </p:nvSpPr>
              <p:spPr>
                <a:xfrm>
                  <a:off x="2765277" y="1147729"/>
                  <a:ext cx="364123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15" name="Google Shape;1315;p27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16" name="Google Shape;1316;p27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7" name="Google Shape;1317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8" name="Google Shape;1318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19" name="Google Shape;1319;p27"/>
            <p:cNvGrpSpPr/>
            <p:nvPr/>
          </p:nvGrpSpPr>
          <p:grpSpPr>
            <a:xfrm>
              <a:off x="1134020" y="1178250"/>
              <a:ext cx="3641405" cy="3037500"/>
              <a:chOff x="2469250" y="1354950"/>
              <a:chExt cx="3641405" cy="3037500"/>
            </a:xfrm>
          </p:grpSpPr>
          <p:sp>
            <p:nvSpPr>
              <p:cNvPr id="1320" name="Google Shape;1320;p27"/>
              <p:cNvSpPr/>
              <p:nvPr/>
            </p:nvSpPr>
            <p:spPr>
              <a:xfrm>
                <a:off x="2469250" y="1354950"/>
                <a:ext cx="3641100" cy="30375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1" name="Google Shape;1321;p27"/>
              <p:cNvGrpSpPr/>
              <p:nvPr/>
            </p:nvGrpSpPr>
            <p:grpSpPr>
              <a:xfrm>
                <a:off x="2469425" y="1354950"/>
                <a:ext cx="3641230" cy="270554"/>
                <a:chOff x="2765277" y="1147729"/>
                <a:chExt cx="3641230" cy="270554"/>
              </a:xfrm>
            </p:grpSpPr>
            <p:sp>
              <p:nvSpPr>
                <p:cNvPr id="1322" name="Google Shape;1322;p27"/>
                <p:cNvSpPr/>
                <p:nvPr/>
              </p:nvSpPr>
              <p:spPr>
                <a:xfrm>
                  <a:off x="2765277" y="1147729"/>
                  <a:ext cx="364123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23" name="Google Shape;1323;p27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24" name="Google Shape;1324;p27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5" name="Google Shape;1325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6" name="Google Shape;1326;p27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327" name="Google Shape;1327;p27"/>
          <p:cNvSpPr txBox="1"/>
          <p:nvPr>
            <p:ph type="title"/>
          </p:nvPr>
        </p:nvSpPr>
        <p:spPr>
          <a:xfrm>
            <a:off x="1233613" y="1569403"/>
            <a:ext cx="3447534" cy="6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000"/>
              <a:t>Ко су сајбер насилници?</a:t>
            </a:r>
            <a:endParaRPr sz="2000"/>
          </a:p>
        </p:txBody>
      </p:sp>
      <p:sp>
        <p:nvSpPr>
          <p:cNvPr id="1328" name="Google Shape;1328;p27"/>
          <p:cNvSpPr txBox="1"/>
          <p:nvPr>
            <p:ph idx="1" type="subTitle"/>
          </p:nvPr>
        </p:nvSpPr>
        <p:spPr>
          <a:xfrm>
            <a:off x="1233613" y="2190376"/>
            <a:ext cx="3348042" cy="177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Генерално, сајбер насилници су особе који имају проблем са агресијом и у реалном животу. Они су неприлагођени и уживају у малтретирању других, било уживо или путем сајбер простора.</a:t>
            </a:r>
            <a:endParaRPr/>
          </a:p>
        </p:txBody>
      </p:sp>
      <p:sp>
        <p:nvSpPr>
          <p:cNvPr id="1329" name="Google Shape;1329;p27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8"/>
          <p:cNvGrpSpPr/>
          <p:nvPr/>
        </p:nvGrpSpPr>
        <p:grpSpPr>
          <a:xfrm>
            <a:off x="801872" y="1313838"/>
            <a:ext cx="4790705" cy="2946925"/>
            <a:chOff x="881370" y="1098313"/>
            <a:chExt cx="4790705" cy="2946925"/>
          </a:xfrm>
        </p:grpSpPr>
        <p:grpSp>
          <p:nvGrpSpPr>
            <p:cNvPr id="1335" name="Google Shape;1335;p28"/>
            <p:cNvGrpSpPr/>
            <p:nvPr/>
          </p:nvGrpSpPr>
          <p:grpSpPr>
            <a:xfrm>
              <a:off x="881370" y="1174538"/>
              <a:ext cx="4714505" cy="2870700"/>
              <a:chOff x="1395995" y="1354963"/>
              <a:chExt cx="4714505" cy="2870700"/>
            </a:xfrm>
          </p:grpSpPr>
          <p:sp>
            <p:nvSpPr>
              <p:cNvPr id="1336" name="Google Shape;1336;p28"/>
              <p:cNvSpPr/>
              <p:nvPr/>
            </p:nvSpPr>
            <p:spPr>
              <a:xfrm>
                <a:off x="1396000" y="1354963"/>
                <a:ext cx="4714500" cy="2870700"/>
              </a:xfrm>
              <a:prstGeom prst="rect">
                <a:avLst/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7" name="Google Shape;1337;p28"/>
              <p:cNvGrpSpPr/>
              <p:nvPr/>
            </p:nvGrpSpPr>
            <p:grpSpPr>
              <a:xfrm>
                <a:off x="1395995" y="1354963"/>
                <a:ext cx="4714430" cy="270554"/>
                <a:chOff x="1691847" y="1147742"/>
                <a:chExt cx="4714430" cy="270554"/>
              </a:xfrm>
            </p:grpSpPr>
            <p:sp>
              <p:nvSpPr>
                <p:cNvPr id="1338" name="Google Shape;1338;p28"/>
                <p:cNvSpPr/>
                <p:nvPr/>
              </p:nvSpPr>
              <p:spPr>
                <a:xfrm>
                  <a:off x="1691847" y="1147742"/>
                  <a:ext cx="471443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39" name="Google Shape;1339;p28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40" name="Google Shape;1340;p28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1" name="Google Shape;1341;p28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2" name="Google Shape;1342;p28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43" name="Google Shape;1343;p28"/>
            <p:cNvGrpSpPr/>
            <p:nvPr/>
          </p:nvGrpSpPr>
          <p:grpSpPr>
            <a:xfrm>
              <a:off x="957570" y="1098313"/>
              <a:ext cx="4714505" cy="2870700"/>
              <a:chOff x="1395995" y="1354963"/>
              <a:chExt cx="4714505" cy="2870700"/>
            </a:xfrm>
          </p:grpSpPr>
          <p:sp>
            <p:nvSpPr>
              <p:cNvPr id="1344" name="Google Shape;1344;p28"/>
              <p:cNvSpPr/>
              <p:nvPr/>
            </p:nvSpPr>
            <p:spPr>
              <a:xfrm>
                <a:off x="1396000" y="1354963"/>
                <a:ext cx="4714500" cy="2870700"/>
              </a:xfrm>
              <a:prstGeom prst="rect">
                <a:avLst/>
              </a:prstGeom>
              <a:solidFill>
                <a:schemeClr val="accent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5" name="Google Shape;1345;p28"/>
              <p:cNvGrpSpPr/>
              <p:nvPr/>
            </p:nvGrpSpPr>
            <p:grpSpPr>
              <a:xfrm>
                <a:off x="1395995" y="1354963"/>
                <a:ext cx="4714430" cy="270554"/>
                <a:chOff x="1691847" y="1147742"/>
                <a:chExt cx="4714430" cy="270554"/>
              </a:xfrm>
            </p:grpSpPr>
            <p:sp>
              <p:nvSpPr>
                <p:cNvPr id="1346" name="Google Shape;1346;p28"/>
                <p:cNvSpPr/>
                <p:nvPr/>
              </p:nvSpPr>
              <p:spPr>
                <a:xfrm>
                  <a:off x="1691847" y="1147742"/>
                  <a:ext cx="4714430" cy="270554"/>
                </a:xfrm>
                <a:custGeom>
                  <a:rect b="b" l="l" r="r" t="t"/>
                  <a:pathLst>
                    <a:path extrusionOk="0" h="9029" w="99972">
                      <a:moveTo>
                        <a:pt x="0" y="1"/>
                      </a:moveTo>
                      <a:lnTo>
                        <a:pt x="0" y="9028"/>
                      </a:lnTo>
                      <a:lnTo>
                        <a:pt x="99972" y="9028"/>
                      </a:lnTo>
                      <a:lnTo>
                        <a:pt x="9997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cap="flat" cmpd="sng" w="19050">
                  <a:solidFill>
                    <a:schemeClr val="dk1"/>
                  </a:solidFill>
                  <a:prstDash val="solid"/>
                  <a:miter lim="3039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47" name="Google Shape;1347;p28"/>
                <p:cNvGrpSpPr/>
                <p:nvPr/>
              </p:nvGrpSpPr>
              <p:grpSpPr>
                <a:xfrm>
                  <a:off x="6202848" y="1213287"/>
                  <a:ext cx="139356" cy="139356"/>
                  <a:chOff x="3300229" y="786025"/>
                  <a:chExt cx="116275" cy="116275"/>
                </a:xfrm>
              </p:grpSpPr>
              <p:sp>
                <p:nvSpPr>
                  <p:cNvPr id="1348" name="Google Shape;1348;p28"/>
                  <p:cNvSpPr/>
                  <p:nvPr/>
                </p:nvSpPr>
                <p:spPr>
                  <a:xfrm>
                    <a:off x="3300229" y="786025"/>
                    <a:ext cx="116275" cy="116275"/>
                  </a:xfrm>
                  <a:custGeom>
                    <a:rect b="b" l="l" r="r" t="t"/>
                    <a:pathLst>
                      <a:path extrusionOk="0" h="4651" w="4651">
                        <a:moveTo>
                          <a:pt x="0" y="0"/>
                        </a:moveTo>
                        <a:lnTo>
                          <a:pt x="0" y="4651"/>
                        </a:lnTo>
                        <a:lnTo>
                          <a:pt x="4651" y="4651"/>
                        </a:lnTo>
                        <a:lnTo>
                          <a:pt x="46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 cap="flat" cmpd="sng" w="19050">
                    <a:solidFill>
                      <a:schemeClr val="dk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9" name="Google Shape;1349;p28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824" y="0"/>
                        </a:moveTo>
                        <a:lnTo>
                          <a:pt x="1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0" name="Google Shape;1350;p28"/>
                  <p:cNvSpPr/>
                  <p:nvPr/>
                </p:nvSpPr>
                <p:spPr>
                  <a:xfrm>
                    <a:off x="3335179" y="820975"/>
                    <a:ext cx="45625" cy="45625"/>
                  </a:xfrm>
                  <a:custGeom>
                    <a:rect b="b" l="l" r="r" t="t"/>
                    <a:pathLst>
                      <a:path extrusionOk="0" fill="none" h="1825" w="1825">
                        <a:moveTo>
                          <a:pt x="1" y="0"/>
                        </a:moveTo>
                        <a:lnTo>
                          <a:pt x="1824" y="1824"/>
                        </a:lnTo>
                      </a:path>
                    </a:pathLst>
                  </a:custGeom>
                  <a:noFill/>
                  <a:ln cap="flat" cmpd="sng" w="19050">
                    <a:solidFill>
                      <a:schemeClr val="lt1"/>
                    </a:solidFill>
                    <a:prstDash val="solid"/>
                    <a:miter lim="30395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351" name="Google Shape;1351;p28"/>
          <p:cNvGrpSpPr/>
          <p:nvPr/>
        </p:nvGrpSpPr>
        <p:grpSpPr>
          <a:xfrm>
            <a:off x="5705728" y="1313863"/>
            <a:ext cx="2636400" cy="2946900"/>
            <a:chOff x="5785225" y="1136400"/>
            <a:chExt cx="2636400" cy="2946900"/>
          </a:xfrm>
        </p:grpSpPr>
        <p:sp>
          <p:nvSpPr>
            <p:cNvPr id="1352" name="Google Shape;1352;p28"/>
            <p:cNvSpPr/>
            <p:nvPr/>
          </p:nvSpPr>
          <p:spPr>
            <a:xfrm>
              <a:off x="5785225" y="1212600"/>
              <a:ext cx="2560200" cy="28707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5861425" y="1136400"/>
              <a:ext cx="2560200" cy="28707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4" name="Google Shape;1354;p28"/>
          <p:cNvSpPr txBox="1"/>
          <p:nvPr>
            <p:ph type="title"/>
          </p:nvPr>
        </p:nvSpPr>
        <p:spPr>
          <a:xfrm>
            <a:off x="1175075" y="2058635"/>
            <a:ext cx="40443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1 У 10</a:t>
            </a:r>
            <a:endParaRPr/>
          </a:p>
        </p:txBody>
      </p:sp>
      <p:sp>
        <p:nvSpPr>
          <p:cNvPr id="1355" name="Google Shape;1355;p28"/>
          <p:cNvSpPr txBox="1"/>
          <p:nvPr>
            <p:ph idx="1" type="subTitle"/>
          </p:nvPr>
        </p:nvSpPr>
        <p:spPr>
          <a:xfrm flipH="1">
            <a:off x="1259825" y="3062200"/>
            <a:ext cx="38748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Број тинејџера који пријаве дигитално насиље старијој особи</a:t>
            </a:r>
            <a:endParaRPr/>
          </a:p>
        </p:txBody>
      </p:sp>
      <p:grpSp>
        <p:nvGrpSpPr>
          <p:cNvPr id="1356" name="Google Shape;1356;p28"/>
          <p:cNvGrpSpPr/>
          <p:nvPr/>
        </p:nvGrpSpPr>
        <p:grpSpPr>
          <a:xfrm>
            <a:off x="5990051" y="1534684"/>
            <a:ext cx="2143989" cy="2429105"/>
            <a:chOff x="6078921" y="1495655"/>
            <a:chExt cx="2143989" cy="2429105"/>
          </a:xfrm>
        </p:grpSpPr>
        <p:grpSp>
          <p:nvGrpSpPr>
            <p:cNvPr id="1357" name="Google Shape;1357;p28"/>
            <p:cNvGrpSpPr/>
            <p:nvPr/>
          </p:nvGrpSpPr>
          <p:grpSpPr>
            <a:xfrm>
              <a:off x="6469691" y="1495655"/>
              <a:ext cx="190139" cy="375556"/>
              <a:chOff x="3527539" y="4476677"/>
              <a:chExt cx="159232" cy="314510"/>
            </a:xfrm>
          </p:grpSpPr>
          <p:sp>
            <p:nvSpPr>
              <p:cNvPr id="1358" name="Google Shape;1358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0" name="Google Shape;1360;p28"/>
            <p:cNvGrpSpPr/>
            <p:nvPr/>
          </p:nvGrpSpPr>
          <p:grpSpPr>
            <a:xfrm>
              <a:off x="6078921" y="1495655"/>
              <a:ext cx="190139" cy="375556"/>
              <a:chOff x="3527539" y="4476677"/>
              <a:chExt cx="159232" cy="314510"/>
            </a:xfrm>
          </p:grpSpPr>
          <p:sp>
            <p:nvSpPr>
              <p:cNvPr id="1361" name="Google Shape;1361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3" name="Google Shape;1363;p28"/>
            <p:cNvGrpSpPr/>
            <p:nvPr/>
          </p:nvGrpSpPr>
          <p:grpSpPr>
            <a:xfrm>
              <a:off x="6469691" y="2009044"/>
              <a:ext cx="190139" cy="375556"/>
              <a:chOff x="3527539" y="4476677"/>
              <a:chExt cx="159232" cy="314510"/>
            </a:xfrm>
          </p:grpSpPr>
          <p:sp>
            <p:nvSpPr>
              <p:cNvPr id="1364" name="Google Shape;1364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6" name="Google Shape;1366;p28"/>
            <p:cNvGrpSpPr/>
            <p:nvPr/>
          </p:nvGrpSpPr>
          <p:grpSpPr>
            <a:xfrm>
              <a:off x="6078921" y="2009044"/>
              <a:ext cx="190139" cy="375556"/>
              <a:chOff x="3527539" y="4476677"/>
              <a:chExt cx="159232" cy="314510"/>
            </a:xfrm>
          </p:grpSpPr>
          <p:sp>
            <p:nvSpPr>
              <p:cNvPr id="1367" name="Google Shape;1367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9" name="Google Shape;1369;p28"/>
            <p:cNvGrpSpPr/>
            <p:nvPr/>
          </p:nvGrpSpPr>
          <p:grpSpPr>
            <a:xfrm>
              <a:off x="7251231" y="1495655"/>
              <a:ext cx="190139" cy="375556"/>
              <a:chOff x="3527539" y="4476677"/>
              <a:chExt cx="159232" cy="314510"/>
            </a:xfrm>
          </p:grpSpPr>
          <p:sp>
            <p:nvSpPr>
              <p:cNvPr id="1370" name="Google Shape;1370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2" name="Google Shape;1372;p28"/>
            <p:cNvGrpSpPr/>
            <p:nvPr/>
          </p:nvGrpSpPr>
          <p:grpSpPr>
            <a:xfrm>
              <a:off x="6860461" y="1495655"/>
              <a:ext cx="190139" cy="375556"/>
              <a:chOff x="3527539" y="4476677"/>
              <a:chExt cx="159232" cy="314510"/>
            </a:xfrm>
          </p:grpSpPr>
          <p:sp>
            <p:nvSpPr>
              <p:cNvPr id="1373" name="Google Shape;1373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5" name="Google Shape;1375;p28"/>
            <p:cNvGrpSpPr/>
            <p:nvPr/>
          </p:nvGrpSpPr>
          <p:grpSpPr>
            <a:xfrm>
              <a:off x="7251231" y="2009033"/>
              <a:ext cx="190139" cy="375556"/>
              <a:chOff x="3527539" y="4476677"/>
              <a:chExt cx="159232" cy="314510"/>
            </a:xfrm>
          </p:grpSpPr>
          <p:sp>
            <p:nvSpPr>
              <p:cNvPr id="1376" name="Google Shape;1376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8" name="Google Shape;1378;p28"/>
            <p:cNvGrpSpPr/>
            <p:nvPr/>
          </p:nvGrpSpPr>
          <p:grpSpPr>
            <a:xfrm>
              <a:off x="6860461" y="2009033"/>
              <a:ext cx="190139" cy="375556"/>
              <a:chOff x="3527539" y="4476677"/>
              <a:chExt cx="159232" cy="314510"/>
            </a:xfrm>
          </p:grpSpPr>
          <p:sp>
            <p:nvSpPr>
              <p:cNvPr id="1379" name="Google Shape;1379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28"/>
            <p:cNvGrpSpPr/>
            <p:nvPr/>
          </p:nvGrpSpPr>
          <p:grpSpPr>
            <a:xfrm>
              <a:off x="7642001" y="2009039"/>
              <a:ext cx="190139" cy="375556"/>
              <a:chOff x="3527539" y="4476677"/>
              <a:chExt cx="159232" cy="314510"/>
            </a:xfrm>
          </p:grpSpPr>
          <p:sp>
            <p:nvSpPr>
              <p:cNvPr id="1382" name="Google Shape;1382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28"/>
            <p:cNvGrpSpPr/>
            <p:nvPr/>
          </p:nvGrpSpPr>
          <p:grpSpPr>
            <a:xfrm>
              <a:off x="7642001" y="1495655"/>
              <a:ext cx="190139" cy="375556"/>
              <a:chOff x="3527539" y="4476677"/>
              <a:chExt cx="159232" cy="314510"/>
            </a:xfrm>
          </p:grpSpPr>
          <p:sp>
            <p:nvSpPr>
              <p:cNvPr id="1385" name="Google Shape;1385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28"/>
            <p:cNvGrpSpPr/>
            <p:nvPr/>
          </p:nvGrpSpPr>
          <p:grpSpPr>
            <a:xfrm>
              <a:off x="6469691" y="2522432"/>
              <a:ext cx="190139" cy="375556"/>
              <a:chOff x="3527539" y="4476677"/>
              <a:chExt cx="159232" cy="314510"/>
            </a:xfrm>
          </p:grpSpPr>
          <p:sp>
            <p:nvSpPr>
              <p:cNvPr id="1388" name="Google Shape;1388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28"/>
            <p:cNvGrpSpPr/>
            <p:nvPr/>
          </p:nvGrpSpPr>
          <p:grpSpPr>
            <a:xfrm>
              <a:off x="6078921" y="2522432"/>
              <a:ext cx="190139" cy="375556"/>
              <a:chOff x="3527539" y="4476677"/>
              <a:chExt cx="159232" cy="314510"/>
            </a:xfrm>
          </p:grpSpPr>
          <p:sp>
            <p:nvSpPr>
              <p:cNvPr id="1391" name="Google Shape;1391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3" name="Google Shape;1393;p28"/>
            <p:cNvGrpSpPr/>
            <p:nvPr/>
          </p:nvGrpSpPr>
          <p:grpSpPr>
            <a:xfrm>
              <a:off x="6469691" y="3035810"/>
              <a:ext cx="190139" cy="375556"/>
              <a:chOff x="3527539" y="4476677"/>
              <a:chExt cx="159232" cy="314510"/>
            </a:xfrm>
          </p:grpSpPr>
          <p:sp>
            <p:nvSpPr>
              <p:cNvPr id="1394" name="Google Shape;1394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6" name="Google Shape;1396;p28"/>
            <p:cNvGrpSpPr/>
            <p:nvPr/>
          </p:nvGrpSpPr>
          <p:grpSpPr>
            <a:xfrm>
              <a:off x="6078921" y="3035810"/>
              <a:ext cx="190139" cy="375556"/>
              <a:chOff x="3527539" y="4476677"/>
              <a:chExt cx="159232" cy="314510"/>
            </a:xfrm>
          </p:grpSpPr>
          <p:sp>
            <p:nvSpPr>
              <p:cNvPr id="1397" name="Google Shape;1397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28"/>
            <p:cNvGrpSpPr/>
            <p:nvPr/>
          </p:nvGrpSpPr>
          <p:grpSpPr>
            <a:xfrm>
              <a:off x="7251231" y="2522422"/>
              <a:ext cx="190139" cy="375556"/>
              <a:chOff x="3527539" y="4476677"/>
              <a:chExt cx="159232" cy="314510"/>
            </a:xfrm>
          </p:grpSpPr>
          <p:sp>
            <p:nvSpPr>
              <p:cNvPr id="1400" name="Google Shape;1400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2" name="Google Shape;1402;p28"/>
            <p:cNvGrpSpPr/>
            <p:nvPr/>
          </p:nvGrpSpPr>
          <p:grpSpPr>
            <a:xfrm>
              <a:off x="6860461" y="2522422"/>
              <a:ext cx="190139" cy="375556"/>
              <a:chOff x="3527539" y="4476677"/>
              <a:chExt cx="159232" cy="314510"/>
            </a:xfrm>
          </p:grpSpPr>
          <p:sp>
            <p:nvSpPr>
              <p:cNvPr id="1403" name="Google Shape;1403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5" name="Google Shape;1405;p28"/>
            <p:cNvGrpSpPr/>
            <p:nvPr/>
          </p:nvGrpSpPr>
          <p:grpSpPr>
            <a:xfrm>
              <a:off x="7251231" y="3035800"/>
              <a:ext cx="190139" cy="375556"/>
              <a:chOff x="3527539" y="4476677"/>
              <a:chExt cx="159232" cy="314510"/>
            </a:xfrm>
          </p:grpSpPr>
          <p:sp>
            <p:nvSpPr>
              <p:cNvPr id="1406" name="Google Shape;1406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8" name="Google Shape;1408;p28"/>
            <p:cNvGrpSpPr/>
            <p:nvPr/>
          </p:nvGrpSpPr>
          <p:grpSpPr>
            <a:xfrm>
              <a:off x="6860461" y="3035800"/>
              <a:ext cx="190139" cy="375556"/>
              <a:chOff x="3527539" y="4476677"/>
              <a:chExt cx="159232" cy="314510"/>
            </a:xfrm>
          </p:grpSpPr>
          <p:sp>
            <p:nvSpPr>
              <p:cNvPr id="1409" name="Google Shape;1409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>
              <a:off x="7642001" y="3035805"/>
              <a:ext cx="190139" cy="375556"/>
              <a:chOff x="3527539" y="4476677"/>
              <a:chExt cx="159232" cy="31451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28"/>
            <p:cNvGrpSpPr/>
            <p:nvPr/>
          </p:nvGrpSpPr>
          <p:grpSpPr>
            <a:xfrm>
              <a:off x="7642001" y="2522432"/>
              <a:ext cx="190139" cy="375556"/>
              <a:chOff x="3527539" y="4476677"/>
              <a:chExt cx="159232" cy="314510"/>
            </a:xfrm>
          </p:grpSpPr>
          <p:sp>
            <p:nvSpPr>
              <p:cNvPr id="1415" name="Google Shape;1415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28"/>
            <p:cNvGrpSpPr/>
            <p:nvPr/>
          </p:nvGrpSpPr>
          <p:grpSpPr>
            <a:xfrm>
              <a:off x="6469691" y="3549204"/>
              <a:ext cx="190139" cy="375556"/>
              <a:chOff x="3527539" y="4476677"/>
              <a:chExt cx="159232" cy="314510"/>
            </a:xfrm>
          </p:grpSpPr>
          <p:sp>
            <p:nvSpPr>
              <p:cNvPr id="1418" name="Google Shape;1418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0" name="Google Shape;1420;p28"/>
            <p:cNvGrpSpPr/>
            <p:nvPr/>
          </p:nvGrpSpPr>
          <p:grpSpPr>
            <a:xfrm>
              <a:off x="6078921" y="3549204"/>
              <a:ext cx="190139" cy="375556"/>
              <a:chOff x="3527539" y="4476677"/>
              <a:chExt cx="159232" cy="314510"/>
            </a:xfrm>
          </p:grpSpPr>
          <p:sp>
            <p:nvSpPr>
              <p:cNvPr id="1421" name="Google Shape;1421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3" name="Google Shape;1423;p28"/>
            <p:cNvGrpSpPr/>
            <p:nvPr/>
          </p:nvGrpSpPr>
          <p:grpSpPr>
            <a:xfrm>
              <a:off x="7251231" y="3549194"/>
              <a:ext cx="190139" cy="375556"/>
              <a:chOff x="3527539" y="4476677"/>
              <a:chExt cx="159232" cy="314510"/>
            </a:xfrm>
          </p:grpSpPr>
          <p:sp>
            <p:nvSpPr>
              <p:cNvPr id="1424" name="Google Shape;1424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6" name="Google Shape;1426;p28"/>
            <p:cNvGrpSpPr/>
            <p:nvPr/>
          </p:nvGrpSpPr>
          <p:grpSpPr>
            <a:xfrm>
              <a:off x="6860461" y="3549194"/>
              <a:ext cx="190139" cy="375556"/>
              <a:chOff x="3527539" y="4476677"/>
              <a:chExt cx="159232" cy="314510"/>
            </a:xfrm>
          </p:grpSpPr>
          <p:sp>
            <p:nvSpPr>
              <p:cNvPr id="1427" name="Google Shape;1427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9" name="Google Shape;1429;p28"/>
            <p:cNvGrpSpPr/>
            <p:nvPr/>
          </p:nvGrpSpPr>
          <p:grpSpPr>
            <a:xfrm>
              <a:off x="7642001" y="3549199"/>
              <a:ext cx="190139" cy="375556"/>
              <a:chOff x="3527539" y="4476677"/>
              <a:chExt cx="159232" cy="314510"/>
            </a:xfrm>
          </p:grpSpPr>
          <p:sp>
            <p:nvSpPr>
              <p:cNvPr id="1430" name="Google Shape;1430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2" name="Google Shape;1432;p28"/>
            <p:cNvGrpSpPr/>
            <p:nvPr/>
          </p:nvGrpSpPr>
          <p:grpSpPr>
            <a:xfrm>
              <a:off x="8032771" y="2009039"/>
              <a:ext cx="190139" cy="375556"/>
              <a:chOff x="3527539" y="4476677"/>
              <a:chExt cx="159232" cy="314510"/>
            </a:xfrm>
          </p:grpSpPr>
          <p:sp>
            <p:nvSpPr>
              <p:cNvPr id="1433" name="Google Shape;1433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5" name="Google Shape;1435;p28"/>
            <p:cNvGrpSpPr/>
            <p:nvPr/>
          </p:nvGrpSpPr>
          <p:grpSpPr>
            <a:xfrm>
              <a:off x="8032771" y="1495655"/>
              <a:ext cx="190139" cy="375556"/>
              <a:chOff x="3527539" y="4476677"/>
              <a:chExt cx="159232" cy="314510"/>
            </a:xfrm>
          </p:grpSpPr>
          <p:sp>
            <p:nvSpPr>
              <p:cNvPr id="1436" name="Google Shape;1436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8" name="Google Shape;1438;p28"/>
            <p:cNvGrpSpPr/>
            <p:nvPr/>
          </p:nvGrpSpPr>
          <p:grpSpPr>
            <a:xfrm>
              <a:off x="8032771" y="3035805"/>
              <a:ext cx="190139" cy="375556"/>
              <a:chOff x="3527539" y="4476677"/>
              <a:chExt cx="159232" cy="314510"/>
            </a:xfrm>
          </p:grpSpPr>
          <p:sp>
            <p:nvSpPr>
              <p:cNvPr id="1439" name="Google Shape;1439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1" name="Google Shape;1441;p28"/>
            <p:cNvGrpSpPr/>
            <p:nvPr/>
          </p:nvGrpSpPr>
          <p:grpSpPr>
            <a:xfrm>
              <a:off x="8032771" y="2522432"/>
              <a:ext cx="190139" cy="375556"/>
              <a:chOff x="3527539" y="4476677"/>
              <a:chExt cx="159232" cy="314510"/>
            </a:xfrm>
          </p:grpSpPr>
          <p:sp>
            <p:nvSpPr>
              <p:cNvPr id="1442" name="Google Shape;1442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4" name="Google Shape;1444;p28"/>
            <p:cNvGrpSpPr/>
            <p:nvPr/>
          </p:nvGrpSpPr>
          <p:grpSpPr>
            <a:xfrm>
              <a:off x="8032771" y="3549199"/>
              <a:ext cx="190139" cy="375556"/>
              <a:chOff x="3527539" y="4476677"/>
              <a:chExt cx="159232" cy="314510"/>
            </a:xfrm>
          </p:grpSpPr>
          <p:sp>
            <p:nvSpPr>
              <p:cNvPr id="1445" name="Google Shape;1445;p28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rect b="b" l="l" r="r" t="t"/>
                <a:pathLst>
                  <a:path extrusionOk="0" h="155402" w="97241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rect b="b" l="l" r="r" t="t"/>
                <a:pathLst>
                  <a:path extrusionOk="0" h="31610" w="31642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7" name="Google Shape;1447;p28"/>
          <p:cNvSpPr/>
          <p:nvPr/>
        </p:nvSpPr>
        <p:spPr>
          <a:xfrm>
            <a:off x="8055677" y="1631465"/>
            <a:ext cx="343500" cy="476475"/>
          </a:xfrm>
          <a:custGeom>
            <a:rect b="b" l="l" r="r" t="t"/>
            <a:pathLst>
              <a:path extrusionOk="0" h="19059" w="13740">
                <a:moveTo>
                  <a:pt x="0" y="0"/>
                </a:moveTo>
                <a:lnTo>
                  <a:pt x="1945" y="16414"/>
                </a:lnTo>
                <a:lnTo>
                  <a:pt x="5350" y="11885"/>
                </a:lnTo>
                <a:lnTo>
                  <a:pt x="9149" y="19058"/>
                </a:lnTo>
                <a:lnTo>
                  <a:pt x="12949" y="16444"/>
                </a:lnTo>
                <a:lnTo>
                  <a:pt x="7812" y="10213"/>
                </a:lnTo>
                <a:lnTo>
                  <a:pt x="13739" y="93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8" name="Google Shape;1448;p28"/>
          <p:cNvGrpSpPr/>
          <p:nvPr/>
        </p:nvGrpSpPr>
        <p:grpSpPr>
          <a:xfrm>
            <a:off x="326493" y="1313838"/>
            <a:ext cx="291050" cy="657525"/>
            <a:chOff x="7875018" y="1882075"/>
            <a:chExt cx="291050" cy="657525"/>
          </a:xfrm>
        </p:grpSpPr>
        <p:sp>
          <p:nvSpPr>
            <p:cNvPr id="1449" name="Google Shape;1449;p28"/>
            <p:cNvSpPr/>
            <p:nvPr/>
          </p:nvSpPr>
          <p:spPr>
            <a:xfrm>
              <a:off x="7875018" y="18820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8"/>
            <p:cNvSpPr/>
            <p:nvPr/>
          </p:nvSpPr>
          <p:spPr>
            <a:xfrm>
              <a:off x="7875018" y="2247775"/>
              <a:ext cx="291050" cy="291825"/>
            </a:xfrm>
            <a:custGeom>
              <a:rect b="b" l="l" r="r" t="t"/>
              <a:pathLst>
                <a:path extrusionOk="0" h="11673" w="11642">
                  <a:moveTo>
                    <a:pt x="3283" y="0"/>
                  </a:moveTo>
                  <a:lnTo>
                    <a:pt x="0" y="3283"/>
                  </a:lnTo>
                  <a:lnTo>
                    <a:pt x="2554" y="5836"/>
                  </a:lnTo>
                  <a:lnTo>
                    <a:pt x="0" y="8389"/>
                  </a:lnTo>
                  <a:lnTo>
                    <a:pt x="3283" y="11672"/>
                  </a:lnTo>
                  <a:lnTo>
                    <a:pt x="5836" y="9119"/>
                  </a:lnTo>
                  <a:lnTo>
                    <a:pt x="8359" y="11672"/>
                  </a:lnTo>
                  <a:lnTo>
                    <a:pt x="11642" y="8389"/>
                  </a:lnTo>
                  <a:lnTo>
                    <a:pt x="9089" y="5836"/>
                  </a:lnTo>
                  <a:lnTo>
                    <a:pt x="11642" y="3283"/>
                  </a:lnTo>
                  <a:lnTo>
                    <a:pt x="8359" y="0"/>
                  </a:lnTo>
                  <a:lnTo>
                    <a:pt x="5836" y="2554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1" name="Google Shape;1451;p28"/>
          <p:cNvSpPr/>
          <p:nvPr/>
        </p:nvSpPr>
        <p:spPr>
          <a:xfrm>
            <a:off x="8814024" y="4823156"/>
            <a:ext cx="255333" cy="256980"/>
          </a:xfrm>
          <a:custGeom>
            <a:rect b="b" l="l" r="r" t="t"/>
            <a:pathLst>
              <a:path extrusionOk="0" h="12250" w="51431">
                <a:moveTo>
                  <a:pt x="1" y="0"/>
                </a:moveTo>
                <a:lnTo>
                  <a:pt x="1" y="12250"/>
                </a:lnTo>
                <a:lnTo>
                  <a:pt x="51430" y="12250"/>
                </a:lnTo>
                <a:lnTo>
                  <a:pt x="51430" y="0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</a:t>
            </a:r>
            <a:endParaRPr b="1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ber Bullying Thesis Defense by Slidesgo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